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3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heme/theme4.xml" ContentType="application/vnd.openxmlformats-officedocument.them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703" r:id="rId3"/>
  </p:sldMasterIdLst>
  <p:notesMasterIdLst>
    <p:notesMasterId r:id="rId27"/>
  </p:notesMasterIdLst>
  <p:sldIdLst>
    <p:sldId id="288" r:id="rId4"/>
    <p:sldId id="256" r:id="rId5"/>
    <p:sldId id="257" r:id="rId6"/>
    <p:sldId id="281" r:id="rId7"/>
    <p:sldId id="282" r:id="rId8"/>
    <p:sldId id="272" r:id="rId9"/>
    <p:sldId id="258" r:id="rId10"/>
    <p:sldId id="270" r:id="rId11"/>
    <p:sldId id="268" r:id="rId12"/>
    <p:sldId id="265" r:id="rId13"/>
    <p:sldId id="262" r:id="rId14"/>
    <p:sldId id="264" r:id="rId15"/>
    <p:sldId id="266" r:id="rId16"/>
    <p:sldId id="271" r:id="rId17"/>
    <p:sldId id="278" r:id="rId18"/>
    <p:sldId id="284" r:id="rId19"/>
    <p:sldId id="279" r:id="rId20"/>
    <p:sldId id="283" r:id="rId21"/>
    <p:sldId id="285" r:id="rId22"/>
    <p:sldId id="286" r:id="rId23"/>
    <p:sldId id="274" r:id="rId24"/>
    <p:sldId id="287" r:id="rId25"/>
    <p:sldId id="260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008C"/>
    <a:srgbClr val="FF375E"/>
    <a:srgbClr val="BF9412"/>
    <a:srgbClr val="663524"/>
    <a:srgbClr val="E4E9EE"/>
    <a:srgbClr val="E87D35"/>
    <a:srgbClr val="9A88A9"/>
    <a:srgbClr val="4A0083"/>
    <a:srgbClr val="3D0769"/>
    <a:srgbClr val="252E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868" autoAdjust="0"/>
    <p:restoredTop sz="94343" autoAdjust="0"/>
  </p:normalViewPr>
  <p:slideViewPr>
    <p:cSldViewPr snapToGrid="0">
      <p:cViewPr varScale="1">
        <p:scale>
          <a:sx n="73" d="100"/>
          <a:sy n="73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gs" Target="tags/tag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F9-4956-B859-CD584AE647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F9-4956-B859-CD584AE647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F9-4956-B859-CD584AE647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272719280"/>
        <c:axId val="272716480"/>
        <c:axId val="0"/>
      </c:bar3DChart>
      <c:catAx>
        <c:axId val="2727192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72716480"/>
        <c:crosses val="autoZero"/>
        <c:auto val="1"/>
        <c:lblAlgn val="ctr"/>
        <c:lblOffset val="100"/>
        <c:noMultiLvlLbl val="0"/>
      </c:catAx>
      <c:valAx>
        <c:axId val="2727164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7271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24A534-9CEF-4C82-804B-3B29227BBBD2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7300B9-CFFD-4B7C-A214-F2CE250D6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372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8.png"/><Relationship Id="rId2" Type="http://schemas.openxmlformats.org/officeDocument/2006/relationships/tags" Target="../tags/tag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4.bin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9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8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5.bin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0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8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6.bin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8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7.bin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8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8.bin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3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8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9.bin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4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8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10.bin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5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8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11.bin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6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8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12.bin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image" Target="../media/image8.png"/><Relationship Id="rId2" Type="http://schemas.openxmlformats.org/officeDocument/2006/relationships/tags" Target="../tags/tag1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13.bin"/><Relationship Id="rId4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9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9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14.bin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A7873-B263-4D2C-B7A6-DFB40CDBE3B7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0CF1-02FD-4AF6-BF26-106747629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372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A7873-B263-4D2C-B7A6-DFB40CDBE3B7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0CF1-02FD-4AF6-BF26-106747629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0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A7873-B263-4D2C-B7A6-DFB40CDBE3B7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0CF1-02FD-4AF6-BF26-106747629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32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A7873-B263-4D2C-B7A6-DFB40CDBE3B7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0CF1-02FD-4AF6-BF26-106747629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147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A7873-B263-4D2C-B7A6-DFB40CDBE3B7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0CF1-02FD-4AF6-BF26-106747629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001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A7873-B263-4D2C-B7A6-DFB40CDBE3B7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0CF1-02FD-4AF6-BF26-106747629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247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A7873-B263-4D2C-B7A6-DFB40CDBE3B7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0CF1-02FD-4AF6-BF26-106747629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538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A7873-B263-4D2C-B7A6-DFB40CDBE3B7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0CF1-02FD-4AF6-BF26-106747629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94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A7873-B263-4D2C-B7A6-DFB40CDBE3B7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0CF1-02FD-4AF6-BF26-106747629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087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A7873-B263-4D2C-B7A6-DFB40CDBE3B7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0CF1-02FD-4AF6-BF26-106747629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559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A7873-B263-4D2C-B7A6-DFB40CDBE3B7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0CF1-02FD-4AF6-BF26-106747629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747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99350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lide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o 12">
            <a:extLst>
              <a:ext uri="{FF2B5EF4-FFF2-40B4-BE49-F238E27FC236}">
                <a16:creationId xmlns:a16="http://schemas.microsoft.com/office/drawing/2014/main" id="{401C62B8-AF7E-4B7D-9538-1418B4BFEBEF}"/>
              </a:ext>
            </a:extLst>
          </p:cNvPr>
          <p:cNvGrpSpPr/>
          <p:nvPr userDrawn="1"/>
        </p:nvGrpSpPr>
        <p:grpSpPr>
          <a:xfrm>
            <a:off x="0" y="2721769"/>
            <a:ext cx="6541576" cy="1406525"/>
            <a:chOff x="0" y="2721769"/>
            <a:chExt cx="6541576" cy="1406525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C8B6B93A-A8F8-4F2B-BC71-4B643F447AE8}"/>
                </a:ext>
              </a:extLst>
            </p:cNvPr>
            <p:cNvSpPr/>
            <p:nvPr userDrawn="1"/>
          </p:nvSpPr>
          <p:spPr>
            <a:xfrm>
              <a:off x="0" y="2721769"/>
              <a:ext cx="5133975" cy="14065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C75FFB40-3AC2-49EB-8E48-A86BA5920297}"/>
                </a:ext>
              </a:extLst>
            </p:cNvPr>
            <p:cNvSpPr/>
            <p:nvPr userDrawn="1"/>
          </p:nvSpPr>
          <p:spPr>
            <a:xfrm>
              <a:off x="5133976" y="2721769"/>
              <a:ext cx="1407600" cy="140652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7D6440B0-FCC9-4D31-ABFB-730764070B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4252" y="4873801"/>
            <a:ext cx="1096963" cy="419100"/>
          </a:xfr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050">
                <a:solidFill>
                  <a:schemeClr val="bg1"/>
                </a:solidFill>
              </a:defRPr>
            </a:lvl2pPr>
            <a:lvl3pPr marL="914400" indent="0">
              <a:buNone/>
              <a:defRPr sz="1000">
                <a:solidFill>
                  <a:schemeClr val="bg1"/>
                </a:solidFill>
              </a:defRPr>
            </a:lvl3pPr>
            <a:lvl4pPr marL="1371600" indent="0">
              <a:buNone/>
              <a:defRPr sz="900">
                <a:solidFill>
                  <a:schemeClr val="bg1"/>
                </a:solidFill>
              </a:defRPr>
            </a:lvl4pPr>
            <a:lvl5pPr marL="18288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Text</a:t>
            </a:r>
          </a:p>
          <a:p>
            <a:pPr lvl="0"/>
            <a:r>
              <a:rPr lang="en-GB" noProof="0"/>
              <a:t>Date</a:t>
            </a:r>
          </a:p>
        </p:txBody>
      </p:sp>
      <p:sp>
        <p:nvSpPr>
          <p:cNvPr id="16" name="Marcador de texto 7">
            <a:extLst>
              <a:ext uri="{FF2B5EF4-FFF2-40B4-BE49-F238E27FC236}">
                <a16:creationId xmlns:a16="http://schemas.microsoft.com/office/drawing/2014/main" id="{0FCADBF3-8EA9-40FC-ACDC-5AD02B297BA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52600" y="4426857"/>
            <a:ext cx="4788975" cy="1312988"/>
          </a:xfrm>
        </p:spPr>
        <p:txBody>
          <a:bodyPr lIns="0" tIns="0" rIns="0" bIns="0"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720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457200" indent="0">
              <a:buNone/>
              <a:defRPr sz="1050">
                <a:solidFill>
                  <a:schemeClr val="bg1"/>
                </a:solidFill>
              </a:defRPr>
            </a:lvl2pPr>
            <a:lvl3pPr marL="914400" indent="0">
              <a:buNone/>
              <a:defRPr sz="1000">
                <a:solidFill>
                  <a:schemeClr val="bg1"/>
                </a:solidFill>
              </a:defRPr>
            </a:lvl3pPr>
            <a:lvl4pPr marL="1371600" indent="0">
              <a:buNone/>
              <a:defRPr sz="900">
                <a:solidFill>
                  <a:schemeClr val="bg1"/>
                </a:solidFill>
              </a:defRPr>
            </a:lvl4pPr>
            <a:lvl5pPr marL="18288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ar-AE" dirty="0"/>
              <a:t>انظر للأمام</a:t>
            </a:r>
            <a:endParaRPr lang="es-ES" dirty="0"/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id="{435E0EAF-5FD4-4865-A795-3F2F136277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252" y="2721770"/>
            <a:ext cx="4735119" cy="1406524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s-ES" sz="6000" dirty="0">
                <a:solidFill>
                  <a:schemeClr val="tx2"/>
                </a:solidFill>
              </a:defRPr>
            </a:lvl1pPr>
          </a:lstStyle>
          <a:p>
            <a:pPr marL="0" lvl="0"/>
            <a:r>
              <a:rPr lang="en-GB" noProof="0"/>
              <a:t>Text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4C474B0-EBAA-6149-80E6-73D779A222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6926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lide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 descr="Imagen que contiene dibujo&#10;&#10;Descripción generada automáticamente">
            <a:extLst>
              <a:ext uri="{FF2B5EF4-FFF2-40B4-BE49-F238E27FC236}">
                <a16:creationId xmlns:a16="http://schemas.microsoft.com/office/drawing/2014/main" id="{CDB1B49C-2695-014C-9189-1A5FA46181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032" y="700681"/>
            <a:ext cx="5184959" cy="5017025"/>
          </a:xfrm>
          <a:prstGeom prst="rect">
            <a:avLst/>
          </a:prstGeom>
        </p:spPr>
      </p:pic>
      <p:grpSp>
        <p:nvGrpSpPr>
          <p:cNvPr id="13" name="Grupo 12">
            <a:extLst>
              <a:ext uri="{FF2B5EF4-FFF2-40B4-BE49-F238E27FC236}">
                <a16:creationId xmlns:a16="http://schemas.microsoft.com/office/drawing/2014/main" id="{401C62B8-AF7E-4B7D-9538-1418B4BFEBEF}"/>
              </a:ext>
            </a:extLst>
          </p:cNvPr>
          <p:cNvGrpSpPr/>
          <p:nvPr userDrawn="1"/>
        </p:nvGrpSpPr>
        <p:grpSpPr>
          <a:xfrm>
            <a:off x="0" y="2721769"/>
            <a:ext cx="6541576" cy="1406525"/>
            <a:chOff x="0" y="2721769"/>
            <a:chExt cx="6541576" cy="1406525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C8B6B93A-A8F8-4F2B-BC71-4B643F447AE8}"/>
                </a:ext>
              </a:extLst>
            </p:cNvPr>
            <p:cNvSpPr/>
            <p:nvPr userDrawn="1"/>
          </p:nvSpPr>
          <p:spPr>
            <a:xfrm>
              <a:off x="0" y="2721769"/>
              <a:ext cx="5133975" cy="14065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C75FFB40-3AC2-49EB-8E48-A86BA5920297}"/>
                </a:ext>
              </a:extLst>
            </p:cNvPr>
            <p:cNvSpPr/>
            <p:nvPr userDrawn="1"/>
          </p:nvSpPr>
          <p:spPr>
            <a:xfrm>
              <a:off x="5133976" y="2721769"/>
              <a:ext cx="1407600" cy="140652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7D6440B0-FCC9-4D31-ABFB-730764070B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4252" y="4873801"/>
            <a:ext cx="1096963" cy="419100"/>
          </a:xfr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050">
                <a:solidFill>
                  <a:schemeClr val="bg1"/>
                </a:solidFill>
              </a:defRPr>
            </a:lvl2pPr>
            <a:lvl3pPr marL="914400" indent="0">
              <a:buNone/>
              <a:defRPr sz="1000">
                <a:solidFill>
                  <a:schemeClr val="bg1"/>
                </a:solidFill>
              </a:defRPr>
            </a:lvl3pPr>
            <a:lvl4pPr marL="1371600" indent="0">
              <a:buNone/>
              <a:defRPr sz="900">
                <a:solidFill>
                  <a:schemeClr val="bg1"/>
                </a:solidFill>
              </a:defRPr>
            </a:lvl4pPr>
            <a:lvl5pPr marL="18288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Text</a:t>
            </a:r>
          </a:p>
          <a:p>
            <a:pPr lvl="0"/>
            <a:r>
              <a:rPr lang="en-GB" noProof="0" dirty="0"/>
              <a:t>Date</a:t>
            </a:r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id="{435E0EAF-5FD4-4865-A795-3F2F136277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252" y="2721770"/>
            <a:ext cx="4735119" cy="1406524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s-ES" sz="6000" dirty="0">
                <a:solidFill>
                  <a:schemeClr val="tx2"/>
                </a:solidFill>
              </a:defRPr>
            </a:lvl1pPr>
          </a:lstStyle>
          <a:p>
            <a:pPr marL="0" lvl="0"/>
            <a:r>
              <a:rPr lang="en-GB" noProof="0"/>
              <a:t>Text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189F689-FE14-2542-99DE-EA3CD945B5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7231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lid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FF35A0E0-62D3-4FBD-8D67-26160B8478F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133975" y="0"/>
            <a:ext cx="7058025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Picture</a:t>
            </a: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401C62B8-AF7E-4B7D-9538-1418B4BFEBEF}"/>
              </a:ext>
            </a:extLst>
          </p:cNvPr>
          <p:cNvGrpSpPr/>
          <p:nvPr userDrawn="1"/>
        </p:nvGrpSpPr>
        <p:grpSpPr>
          <a:xfrm>
            <a:off x="0" y="2721769"/>
            <a:ext cx="6541576" cy="1406525"/>
            <a:chOff x="0" y="2721769"/>
            <a:chExt cx="6541576" cy="1406525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C8B6B93A-A8F8-4F2B-BC71-4B643F447AE8}"/>
                </a:ext>
              </a:extLst>
            </p:cNvPr>
            <p:cNvSpPr/>
            <p:nvPr userDrawn="1"/>
          </p:nvSpPr>
          <p:spPr>
            <a:xfrm>
              <a:off x="0" y="2721769"/>
              <a:ext cx="5133975" cy="140652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C75FFB40-3AC2-49EB-8E48-A86BA5920297}"/>
                </a:ext>
              </a:extLst>
            </p:cNvPr>
            <p:cNvSpPr/>
            <p:nvPr userDrawn="1"/>
          </p:nvSpPr>
          <p:spPr>
            <a:xfrm>
              <a:off x="5133976" y="2721769"/>
              <a:ext cx="1407600" cy="140652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7D6440B0-FCC9-4D31-ABFB-730764070B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4252" y="4873801"/>
            <a:ext cx="1096963" cy="419100"/>
          </a:xfr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tx2"/>
                </a:solidFill>
              </a:defRPr>
            </a:lvl1pPr>
            <a:lvl2pPr marL="457200" indent="0">
              <a:buNone/>
              <a:defRPr sz="1050">
                <a:solidFill>
                  <a:schemeClr val="bg1"/>
                </a:solidFill>
              </a:defRPr>
            </a:lvl2pPr>
            <a:lvl3pPr marL="914400" indent="0">
              <a:buNone/>
              <a:defRPr sz="1000">
                <a:solidFill>
                  <a:schemeClr val="bg1"/>
                </a:solidFill>
              </a:defRPr>
            </a:lvl3pPr>
            <a:lvl4pPr marL="1371600" indent="0">
              <a:buNone/>
              <a:defRPr sz="900">
                <a:solidFill>
                  <a:schemeClr val="bg1"/>
                </a:solidFill>
              </a:defRPr>
            </a:lvl4pPr>
            <a:lvl5pPr marL="18288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Text</a:t>
            </a:r>
          </a:p>
          <a:p>
            <a:pPr lvl="0"/>
            <a:r>
              <a:rPr lang="en-GB" noProof="0"/>
              <a:t>Date</a:t>
            </a:r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id="{435E0EAF-5FD4-4865-A795-3F2F136277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252" y="2721770"/>
            <a:ext cx="4735119" cy="1406524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s-ES" sz="6000" dirty="0">
                <a:solidFill>
                  <a:schemeClr val="bg1"/>
                </a:solidFill>
              </a:defRPr>
            </a:lvl1pPr>
          </a:lstStyle>
          <a:p>
            <a:pPr marL="0" lvl="0"/>
            <a:r>
              <a:rPr lang="en-GB" noProof="0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0205207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E5AA2B-DC6F-4CA7-9B9B-34DEDBA5D2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1775" y="185738"/>
            <a:ext cx="1616075" cy="928687"/>
          </a:xfrm>
        </p:spPr>
        <p:txBody>
          <a:bodyPr anchor="ctr"/>
          <a:lstStyle>
            <a:lvl1pPr>
              <a:defRPr sz="6000">
                <a:solidFill>
                  <a:srgbClr val="FFFFFF"/>
                </a:solidFill>
              </a:defRPr>
            </a:lvl1pPr>
          </a:lstStyle>
          <a:p>
            <a:r>
              <a:rPr lang="en-GB" noProof="0"/>
              <a:t>Nº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26CB537-7E28-4D17-9A7D-4AA1AD1C8CD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00475" y="185738"/>
            <a:ext cx="8061325" cy="928687"/>
          </a:xfrm>
        </p:spPr>
        <p:txBody>
          <a:bodyPr vert="horz" lIns="0" tIns="0" rIns="0" bIns="0" rtlCol="0" anchor="ctr">
            <a:normAutofit/>
          </a:bodyPr>
          <a:lstStyle>
            <a:lvl1pPr marL="0" indent="0">
              <a:buNone/>
              <a:defRPr lang="es-ES" sz="600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228600" lvl="0" indent="-228600">
              <a:spcBef>
                <a:spcPct val="0"/>
              </a:spcBef>
            </a:pPr>
            <a:r>
              <a:rPr lang="en-GB" noProof="0" dirty="0"/>
              <a:t>Section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F227C1D-D57D-B14C-885D-1B8C896424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9533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ub-section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E5AA2B-DC6F-4CA7-9B9B-34DEDBA5D2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1775" y="185738"/>
            <a:ext cx="1616075" cy="928687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noProof="0" dirty="0"/>
              <a:t>Nº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26CB537-7E28-4D17-9A7D-4AA1AD1C8CD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00475" y="185738"/>
            <a:ext cx="8061325" cy="928687"/>
          </a:xfrm>
        </p:spPr>
        <p:txBody>
          <a:bodyPr vert="horz" lIns="0" tIns="0" rIns="0" bIns="0" rtlCol="0" anchor="ctr">
            <a:normAutofit/>
          </a:bodyPr>
          <a:lstStyle>
            <a:lvl1pPr marL="0" indent="0">
              <a:buNone/>
              <a:defRPr lang="es-ES" sz="600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228600" lvl="0" indent="-228600">
              <a:spcBef>
                <a:spcPct val="0"/>
              </a:spcBef>
            </a:pPr>
            <a:r>
              <a:rPr lang="en-GB" noProof="0"/>
              <a:t>Sub-section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22C9751-453B-784A-9323-D8FD9FBB9B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6264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ub-section 2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E5AA2B-DC6F-4CA7-9B9B-34DEDBA5D2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1775" y="185738"/>
            <a:ext cx="1616075" cy="928687"/>
          </a:xfrm>
        </p:spPr>
        <p:txBody>
          <a:bodyPr anchor="ctr"/>
          <a:lstStyle>
            <a:lvl1pPr>
              <a:defRPr sz="6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noProof="0"/>
              <a:t>Nº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26CB537-7E28-4D17-9A7D-4AA1AD1C8CD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00475" y="185738"/>
            <a:ext cx="8061325" cy="928687"/>
          </a:xfrm>
        </p:spPr>
        <p:txBody>
          <a:bodyPr vert="horz" lIns="0" tIns="0" rIns="0" bIns="0" rtlCol="0" anchor="ctr">
            <a:normAutofit/>
          </a:bodyPr>
          <a:lstStyle>
            <a:lvl1pPr marL="0" indent="0">
              <a:buNone/>
              <a:defRPr lang="es-ES" sz="600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228600" lvl="0" indent="-228600">
              <a:spcBef>
                <a:spcPct val="0"/>
              </a:spcBef>
            </a:pPr>
            <a:r>
              <a:rPr lang="en-GB" noProof="0"/>
              <a:t>Sub-section</a:t>
            </a:r>
          </a:p>
        </p:txBody>
      </p:sp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7CC09BC4-2CB8-4CA8-A277-AF6E8220B0E9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800474" y="1138238"/>
            <a:ext cx="8061325" cy="823912"/>
          </a:xfrm>
        </p:spPr>
        <p:txBody>
          <a:bodyPr anchor="ctr">
            <a:normAutofit/>
          </a:bodyPr>
          <a:lstStyle>
            <a:lvl1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Headline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E7E3743-AC90-BA44-85FA-0F735FF39F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710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Highligh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91713D11-A5D1-4E52-9BF7-CFB2A0BD64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1775" y="177800"/>
            <a:ext cx="7858125" cy="35687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800">
                <a:solidFill>
                  <a:schemeClr val="bg1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defRPr sz="3200">
                <a:solidFill>
                  <a:schemeClr val="bg1"/>
                </a:solidFill>
              </a:defRPr>
            </a:lvl4pPr>
            <a:lvl5pPr>
              <a:defRPr sz="3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Highlight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28E2CC5-DFD2-594B-A519-A36538DB9B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  <p:sp>
        <p:nvSpPr>
          <p:cNvPr id="7" name="Marcador de texto 19">
            <a:extLst>
              <a:ext uri="{FF2B5EF4-FFF2-40B4-BE49-F238E27FC236}">
                <a16:creationId xmlns:a16="http://schemas.microsoft.com/office/drawing/2014/main" id="{FCAD7FB9-2174-E049-AA23-378667ECDAD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21981" y="236195"/>
            <a:ext cx="1810500" cy="151947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s-ES" sz="800" b="0" smtClean="0">
                <a:solidFill>
                  <a:schemeClr val="bg1"/>
                </a:solidFill>
              </a:defRPr>
            </a:lvl1pPr>
            <a:lvl2pPr marL="228600" indent="0">
              <a:buNone/>
              <a:defRPr lang="es-ES" sz="1800" smtClean="0"/>
            </a:lvl2pPr>
            <a:lvl3pPr marL="685800" indent="0">
              <a:buNone/>
              <a:defRPr lang="es-ES" sz="1800" smtClean="0"/>
            </a:lvl3pPr>
            <a:lvl4pPr marL="1085850" indent="0">
              <a:buFont typeface="Arial" panose="020B0604020202020204" pitchFamily="34" charset="0"/>
              <a:buNone/>
              <a:defRPr lang="es-ES" smtClean="0"/>
            </a:lvl4pPr>
            <a:lvl5pPr marL="1600200" indent="0">
              <a:buNone/>
              <a:defRPr lang="es-ES"/>
            </a:lvl5pPr>
          </a:lstStyle>
          <a:p>
            <a:pPr marL="0" lvl="0"/>
            <a:r>
              <a:rPr lang="es-ES" noProof="0" dirty="0"/>
              <a:t>D</a:t>
            </a:r>
            <a:r>
              <a:rPr lang="en-GB" noProof="0" dirty="0" err="1"/>
              <a:t>ocument</a:t>
            </a:r>
            <a:r>
              <a:rPr lang="en-GB" noProof="0" dirty="0"/>
              <a:t> Title</a:t>
            </a:r>
          </a:p>
        </p:txBody>
      </p:sp>
    </p:spTree>
    <p:extLst>
      <p:ext uri="{BB962C8B-B14F-4D97-AF65-F5344CB8AC3E}">
        <p14:creationId xmlns:p14="http://schemas.microsoft.com/office/powerpoint/2010/main" val="39342711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lide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CDE873E3-468F-41C9-A3D5-AE1CFF571F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616A16-5F6F-4F25-88DA-B5D1E5C6D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1170" y="190953"/>
            <a:ext cx="5272314" cy="1325563"/>
          </a:xfrm>
        </p:spPr>
        <p:txBody>
          <a:bodyPr anchor="t">
            <a:no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Title</a:t>
            </a:r>
          </a:p>
        </p:txBody>
      </p:sp>
      <p:sp>
        <p:nvSpPr>
          <p:cNvPr id="14" name="Marcador de texto 19">
            <a:extLst>
              <a:ext uri="{FF2B5EF4-FFF2-40B4-BE49-F238E27FC236}">
                <a16:creationId xmlns:a16="http://schemas.microsoft.com/office/drawing/2014/main" id="{F0A5F956-78D9-483E-8513-18F922BFD0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21981" y="236195"/>
            <a:ext cx="1810500" cy="151947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s-ES" sz="800" b="0" smtClean="0">
                <a:solidFill>
                  <a:schemeClr val="bg1"/>
                </a:solidFill>
              </a:defRPr>
            </a:lvl1pPr>
            <a:lvl2pPr marL="228600" indent="0">
              <a:buNone/>
              <a:defRPr lang="es-ES" sz="1800" smtClean="0"/>
            </a:lvl2pPr>
            <a:lvl3pPr marL="685800" indent="0">
              <a:buNone/>
              <a:defRPr lang="es-ES" sz="1800" smtClean="0"/>
            </a:lvl3pPr>
            <a:lvl4pPr marL="1085850" indent="0">
              <a:buFont typeface="Arial" panose="020B0604020202020204" pitchFamily="34" charset="0"/>
              <a:buNone/>
              <a:defRPr lang="es-ES" smtClean="0"/>
            </a:lvl4pPr>
            <a:lvl5pPr marL="1600200" indent="0">
              <a:buNone/>
              <a:defRPr lang="es-ES"/>
            </a:lvl5pPr>
          </a:lstStyle>
          <a:p>
            <a:pPr marL="0" lvl="0"/>
            <a:r>
              <a:rPr lang="en-GB" noProof="0" dirty="0"/>
              <a:t>Document Title</a:t>
            </a:r>
          </a:p>
        </p:txBody>
      </p:sp>
    </p:spTree>
    <p:extLst>
      <p:ext uri="{BB962C8B-B14F-4D97-AF65-F5344CB8AC3E}">
        <p14:creationId xmlns:p14="http://schemas.microsoft.com/office/powerpoint/2010/main" val="24220343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lide 40px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651B967-5412-4F9E-949F-4173106E63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CDE873E3-468F-41C9-A3D5-AE1CFF571F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616A16-5F6F-4F25-88DA-B5D1E5C6D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1170" y="190953"/>
            <a:ext cx="5272314" cy="2798990"/>
          </a:xfrm>
        </p:spPr>
        <p:txBody>
          <a:bodyPr vert="horz" lIns="0" tIns="0" rIns="0" bIns="0" rtlCol="0" anchor="t">
            <a:noAutofit/>
          </a:bodyPr>
          <a:lstStyle>
            <a:lvl1pPr>
              <a:defRPr lang="en-GB" sz="4000" dirty="0">
                <a:solidFill>
                  <a:schemeClr val="bg1"/>
                </a:solidFill>
              </a:defRPr>
            </a:lvl1pPr>
          </a:lstStyle>
          <a:p>
            <a:pPr lvl="0">
              <a:lnSpc>
                <a:spcPts val="3500"/>
              </a:lnSpc>
            </a:pPr>
            <a:r>
              <a:rPr lang="en-GB" noProof="0"/>
              <a:t>Title</a:t>
            </a:r>
          </a:p>
        </p:txBody>
      </p:sp>
      <p:sp>
        <p:nvSpPr>
          <p:cNvPr id="14" name="Marcador de texto 19">
            <a:extLst>
              <a:ext uri="{FF2B5EF4-FFF2-40B4-BE49-F238E27FC236}">
                <a16:creationId xmlns:a16="http://schemas.microsoft.com/office/drawing/2014/main" id="{F0A5F956-78D9-483E-8513-18F922BFD0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21981" y="236195"/>
            <a:ext cx="1810500" cy="151947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s-ES" sz="800" b="0" smtClean="0">
                <a:solidFill>
                  <a:schemeClr val="bg1"/>
                </a:solidFill>
              </a:defRPr>
            </a:lvl1pPr>
            <a:lvl2pPr marL="228600" indent="0">
              <a:buNone/>
              <a:defRPr lang="es-ES" sz="1800" smtClean="0"/>
            </a:lvl2pPr>
            <a:lvl3pPr marL="685800" indent="0">
              <a:buNone/>
              <a:defRPr lang="es-ES" sz="1800" smtClean="0"/>
            </a:lvl3pPr>
            <a:lvl4pPr marL="1085850" indent="0">
              <a:buFont typeface="Arial" panose="020B0604020202020204" pitchFamily="34" charset="0"/>
              <a:buNone/>
              <a:defRPr lang="es-ES" smtClean="0"/>
            </a:lvl4pPr>
            <a:lvl5pPr marL="1600200" indent="0">
              <a:buNone/>
              <a:defRPr lang="es-ES"/>
            </a:lvl5pPr>
          </a:lstStyle>
          <a:p>
            <a:pPr marL="0" lvl="0"/>
            <a:r>
              <a:rPr lang="es-ES" noProof="0" dirty="0"/>
              <a:t>D</a:t>
            </a:r>
            <a:r>
              <a:rPr lang="en-GB" noProof="0" dirty="0" err="1"/>
              <a:t>ocument</a:t>
            </a:r>
            <a:r>
              <a:rPr lang="en-GB" noProof="0" dirty="0"/>
              <a:t> Title</a:t>
            </a:r>
          </a:p>
        </p:txBody>
      </p:sp>
    </p:spTree>
    <p:extLst>
      <p:ext uri="{BB962C8B-B14F-4D97-AF65-F5344CB8AC3E}">
        <p14:creationId xmlns:p14="http://schemas.microsoft.com/office/powerpoint/2010/main" val="18195527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lide 40px - pur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CDE873E3-468F-41C9-A3D5-AE1CFF571F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616A16-5F6F-4F25-88DA-B5D1E5C6D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1170" y="190953"/>
            <a:ext cx="5272314" cy="2798990"/>
          </a:xfr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100000"/>
              </a:lnSpc>
              <a:defRPr lang="en-GB" sz="4000" dirty="0">
                <a:solidFill>
                  <a:schemeClr val="tx2"/>
                </a:solidFill>
              </a:defRPr>
            </a:lvl1pPr>
          </a:lstStyle>
          <a:p>
            <a:pPr lvl="0">
              <a:lnSpc>
                <a:spcPts val="3500"/>
              </a:lnSpc>
            </a:pPr>
            <a:r>
              <a:rPr lang="en-GB" noProof="0"/>
              <a:t>Title</a:t>
            </a:r>
          </a:p>
        </p:txBody>
      </p:sp>
      <p:sp>
        <p:nvSpPr>
          <p:cNvPr id="14" name="Marcador de texto 19">
            <a:extLst>
              <a:ext uri="{FF2B5EF4-FFF2-40B4-BE49-F238E27FC236}">
                <a16:creationId xmlns:a16="http://schemas.microsoft.com/office/drawing/2014/main" id="{F0A5F956-78D9-483E-8513-18F922BFD0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21981" y="236195"/>
            <a:ext cx="1810500" cy="151947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s-ES" sz="800" b="0" smtClean="0">
                <a:solidFill>
                  <a:schemeClr val="tx2"/>
                </a:solidFill>
              </a:defRPr>
            </a:lvl1pPr>
            <a:lvl2pPr marL="228600" indent="0">
              <a:buNone/>
              <a:defRPr lang="es-ES" sz="1800" smtClean="0"/>
            </a:lvl2pPr>
            <a:lvl3pPr marL="685800" indent="0">
              <a:buNone/>
              <a:defRPr lang="es-ES" sz="1800" smtClean="0"/>
            </a:lvl3pPr>
            <a:lvl4pPr marL="1085850" indent="0">
              <a:buFont typeface="Arial" panose="020B0604020202020204" pitchFamily="34" charset="0"/>
              <a:buNone/>
              <a:defRPr lang="es-ES" smtClean="0"/>
            </a:lvl4pPr>
            <a:lvl5pPr marL="1600200" indent="0">
              <a:buNone/>
              <a:defRPr lang="es-ES"/>
            </a:lvl5pPr>
          </a:lstStyle>
          <a:p>
            <a:pPr marL="0" lvl="0"/>
            <a:r>
              <a:rPr lang="es-ES" noProof="0" dirty="0"/>
              <a:t>D</a:t>
            </a:r>
            <a:r>
              <a:rPr lang="en-GB" noProof="0" dirty="0" err="1"/>
              <a:t>ocument</a:t>
            </a:r>
            <a:r>
              <a:rPr lang="en-GB" noProof="0" dirty="0"/>
              <a:t> Title</a:t>
            </a:r>
          </a:p>
        </p:txBody>
      </p:sp>
      <p:pic>
        <p:nvPicPr>
          <p:cNvPr id="8" name="Imagen 15">
            <a:extLst>
              <a:ext uri="{FF2B5EF4-FFF2-40B4-BE49-F238E27FC236}">
                <a16:creationId xmlns:a16="http://schemas.microsoft.com/office/drawing/2014/main" id="{B065F7FD-B3E1-43A0-BA90-5D534CBEF1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289" y="6170295"/>
            <a:ext cx="709909" cy="36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0314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s-10 numbering-white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CDE873E3-468F-41C9-A3D5-AE1CFF571F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  <p:sp>
        <p:nvSpPr>
          <p:cNvPr id="14" name="Marcador de texto 19">
            <a:extLst>
              <a:ext uri="{FF2B5EF4-FFF2-40B4-BE49-F238E27FC236}">
                <a16:creationId xmlns:a16="http://schemas.microsoft.com/office/drawing/2014/main" id="{F0A5F956-78D9-483E-8513-18F922BFD0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21981" y="236195"/>
            <a:ext cx="1810500" cy="151947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s-ES" sz="800" b="0" smtClean="0">
                <a:solidFill>
                  <a:schemeClr val="tx2"/>
                </a:solidFill>
              </a:defRPr>
            </a:lvl1pPr>
            <a:lvl2pPr marL="228600" indent="0">
              <a:buNone/>
              <a:defRPr lang="es-ES" sz="1800" smtClean="0"/>
            </a:lvl2pPr>
            <a:lvl3pPr marL="685800" indent="0">
              <a:buNone/>
              <a:defRPr lang="es-ES" sz="1800" smtClean="0"/>
            </a:lvl3pPr>
            <a:lvl4pPr marL="1085850" indent="0">
              <a:buFont typeface="Arial" panose="020B0604020202020204" pitchFamily="34" charset="0"/>
              <a:buNone/>
              <a:defRPr lang="es-ES" smtClean="0"/>
            </a:lvl4pPr>
            <a:lvl5pPr marL="1600200" indent="0">
              <a:buNone/>
              <a:defRPr lang="es-ES"/>
            </a:lvl5pPr>
          </a:lstStyle>
          <a:p>
            <a:pPr marL="0" lvl="0"/>
            <a:r>
              <a:rPr lang="es-ES" noProof="0" dirty="0"/>
              <a:t>D</a:t>
            </a:r>
            <a:r>
              <a:rPr lang="en-GB" noProof="0" dirty="0" err="1"/>
              <a:t>ocument</a:t>
            </a:r>
            <a:r>
              <a:rPr lang="en-GB" noProof="0" dirty="0"/>
              <a:t> Title</a:t>
            </a:r>
          </a:p>
        </p:txBody>
      </p:sp>
      <p:pic>
        <p:nvPicPr>
          <p:cNvPr id="8" name="Imagen 15">
            <a:extLst>
              <a:ext uri="{FF2B5EF4-FFF2-40B4-BE49-F238E27FC236}">
                <a16:creationId xmlns:a16="http://schemas.microsoft.com/office/drawing/2014/main" id="{B065F7FD-B3E1-43A0-BA90-5D534CBEF1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289" y="6170295"/>
            <a:ext cx="709909" cy="368133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6451491-55DA-494C-AE67-A7AA6F9EE7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3062" y="1841500"/>
            <a:ext cx="965201" cy="639763"/>
          </a:xfr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noProof="0"/>
              <a:t>Nº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CD08C52-C62A-483D-AEB9-8ECE7A3325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3062" y="2538414"/>
            <a:ext cx="1993900" cy="21600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050" b="1"/>
            </a:lvl1pPr>
          </a:lstStyle>
          <a:p>
            <a:pPr lvl="0"/>
            <a:r>
              <a:rPr lang="en-GB" noProof="0"/>
              <a:t>TITLE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75D0857F-ADC8-4CFD-8864-141069A38F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3062" y="2795583"/>
            <a:ext cx="1993900" cy="972000"/>
          </a:xfrm>
        </p:spPr>
        <p:txBody>
          <a:bodyPr>
            <a:normAutofit/>
          </a:bodyPr>
          <a:lstStyle>
            <a:lvl1pPr marL="0" indent="0">
              <a:buNone/>
              <a:defRPr sz="1000" b="0"/>
            </a:lvl1pPr>
          </a:lstStyle>
          <a:p>
            <a:pPr lvl="0"/>
            <a:r>
              <a:rPr lang="en-GB" noProof="0"/>
              <a:t>Lorem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EA47D272-5350-465D-812F-44D6935CF0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74302" y="1841500"/>
            <a:ext cx="965201" cy="639763"/>
          </a:xfr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noProof="0"/>
              <a:t>Nº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A74D1E6A-C29F-40C3-A21F-64983EE009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674302" y="2538414"/>
            <a:ext cx="1993900" cy="216000"/>
          </a:xfrm>
        </p:spPr>
        <p:txBody>
          <a:bodyPr>
            <a:normAutofit/>
          </a:bodyPr>
          <a:lstStyle>
            <a:lvl1pPr marL="0" indent="0" algn="l">
              <a:buNone/>
              <a:defRPr sz="1050" b="1"/>
            </a:lvl1pPr>
          </a:lstStyle>
          <a:p>
            <a:pPr lvl="0"/>
            <a:r>
              <a:rPr lang="en-GB" noProof="0"/>
              <a:t>TITLE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CB5F5ED8-32CC-43AE-95F2-320422A4B6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74302" y="2795583"/>
            <a:ext cx="1993900" cy="972000"/>
          </a:xfrm>
        </p:spPr>
        <p:txBody>
          <a:bodyPr>
            <a:normAutofit/>
          </a:bodyPr>
          <a:lstStyle>
            <a:lvl1pPr marL="0" indent="0">
              <a:buNone/>
              <a:defRPr sz="1000" b="0"/>
            </a:lvl1pPr>
          </a:lstStyle>
          <a:p>
            <a:pPr lvl="0"/>
            <a:r>
              <a:rPr lang="en-GB" noProof="0"/>
              <a:t>Lorem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25A3565A-C592-4597-8606-88B8819519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52682" y="1841500"/>
            <a:ext cx="965201" cy="639763"/>
          </a:xfr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noProof="0"/>
              <a:t>Nº</a:t>
            </a:r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E8ABFFFD-3581-4836-8C68-837FF6D9DD0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52682" y="2538414"/>
            <a:ext cx="1993900" cy="216000"/>
          </a:xfrm>
        </p:spPr>
        <p:txBody>
          <a:bodyPr>
            <a:normAutofit/>
          </a:bodyPr>
          <a:lstStyle>
            <a:lvl1pPr marL="0" indent="0" algn="l">
              <a:buNone/>
              <a:defRPr sz="1050" b="1"/>
            </a:lvl1pPr>
          </a:lstStyle>
          <a:p>
            <a:pPr lvl="0"/>
            <a:r>
              <a:rPr lang="en-GB" noProof="0"/>
              <a:t>TITLE</a:t>
            </a:r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F1ECF6A5-EB6E-4BB8-871F-744ED5F472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52682" y="2795583"/>
            <a:ext cx="1993900" cy="972000"/>
          </a:xfrm>
        </p:spPr>
        <p:txBody>
          <a:bodyPr>
            <a:normAutofit/>
          </a:bodyPr>
          <a:lstStyle>
            <a:lvl1pPr marL="0" indent="0">
              <a:buNone/>
              <a:defRPr sz="1000" b="0"/>
            </a:lvl1pPr>
          </a:lstStyle>
          <a:p>
            <a:pPr lvl="0"/>
            <a:r>
              <a:rPr lang="en-GB" noProof="0"/>
              <a:t>Lorem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D14F4ACA-C450-4930-99A8-2FB7AB8A3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53922" y="1841500"/>
            <a:ext cx="965201" cy="639763"/>
          </a:xfr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noProof="0"/>
              <a:t>Nº</a:t>
            </a:r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52EFDD8-F731-4DE7-9CB9-F51D16D142E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53922" y="2538414"/>
            <a:ext cx="1993900" cy="216000"/>
          </a:xfrm>
        </p:spPr>
        <p:txBody>
          <a:bodyPr>
            <a:normAutofit/>
          </a:bodyPr>
          <a:lstStyle>
            <a:lvl1pPr marL="0" indent="0" algn="l">
              <a:buNone/>
              <a:defRPr sz="1050" b="1"/>
            </a:lvl1pPr>
          </a:lstStyle>
          <a:p>
            <a:pPr lvl="0"/>
            <a:r>
              <a:rPr lang="en-GB" noProof="0"/>
              <a:t>TITLE</a:t>
            </a:r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DC8EA6EF-76A1-4606-8285-B29DC637052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53922" y="2795583"/>
            <a:ext cx="1993900" cy="972000"/>
          </a:xfrm>
        </p:spPr>
        <p:txBody>
          <a:bodyPr>
            <a:normAutofit/>
          </a:bodyPr>
          <a:lstStyle>
            <a:lvl1pPr marL="0" indent="0">
              <a:buNone/>
              <a:defRPr sz="1000" b="0"/>
            </a:lvl1pPr>
          </a:lstStyle>
          <a:p>
            <a:pPr lvl="0"/>
            <a:r>
              <a:rPr lang="en-GB" noProof="0"/>
              <a:t>Lorem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4029AB7C-C9FD-4FF0-8840-1E9FEB16329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620884" y="1841500"/>
            <a:ext cx="965201" cy="639763"/>
          </a:xfr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noProof="0"/>
              <a:t>Nº</a:t>
            </a:r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2B7D9975-B0DF-400E-9270-5AE6A16D39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20884" y="2538414"/>
            <a:ext cx="1993900" cy="216000"/>
          </a:xfrm>
        </p:spPr>
        <p:txBody>
          <a:bodyPr>
            <a:normAutofit/>
          </a:bodyPr>
          <a:lstStyle>
            <a:lvl1pPr marL="0" indent="0" algn="l">
              <a:buNone/>
              <a:defRPr sz="1050" b="1"/>
            </a:lvl1pPr>
          </a:lstStyle>
          <a:p>
            <a:pPr lvl="0"/>
            <a:r>
              <a:rPr lang="en-GB" noProof="0"/>
              <a:t>TITLE</a:t>
            </a: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6044989C-0A51-44C3-8048-FBC92AD9294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620884" y="2795583"/>
            <a:ext cx="1993900" cy="972000"/>
          </a:xfrm>
        </p:spPr>
        <p:txBody>
          <a:bodyPr>
            <a:normAutofit/>
          </a:bodyPr>
          <a:lstStyle>
            <a:lvl1pPr marL="0" indent="0">
              <a:buNone/>
              <a:defRPr sz="1000" b="0"/>
            </a:lvl1pPr>
          </a:lstStyle>
          <a:p>
            <a:pPr lvl="0"/>
            <a:r>
              <a:rPr lang="en-GB" noProof="0"/>
              <a:t>Lorem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EBEE3F2E-37F1-4BCA-9F54-FFD13786F09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73062" y="4026841"/>
            <a:ext cx="965201" cy="639763"/>
          </a:xfr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noProof="0"/>
              <a:t>Nº</a:t>
            </a:r>
          </a:p>
        </p:txBody>
      </p:sp>
      <p:sp>
        <p:nvSpPr>
          <p:cNvPr id="30" name="Text Placeholder 9">
            <a:extLst>
              <a:ext uri="{FF2B5EF4-FFF2-40B4-BE49-F238E27FC236}">
                <a16:creationId xmlns:a16="http://schemas.microsoft.com/office/drawing/2014/main" id="{81DEBFA4-5978-4578-8F0C-7C39ED73E2A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73062" y="4723755"/>
            <a:ext cx="1993900" cy="216000"/>
          </a:xfrm>
        </p:spPr>
        <p:txBody>
          <a:bodyPr>
            <a:normAutofit/>
          </a:bodyPr>
          <a:lstStyle>
            <a:lvl1pPr marL="0" indent="0" algn="l">
              <a:buNone/>
              <a:defRPr sz="1050" b="1"/>
            </a:lvl1pPr>
          </a:lstStyle>
          <a:p>
            <a:pPr lvl="0"/>
            <a:r>
              <a:rPr lang="en-GB" noProof="0"/>
              <a:t>TITLE</a:t>
            </a:r>
          </a:p>
        </p:txBody>
      </p:sp>
      <p:sp>
        <p:nvSpPr>
          <p:cNvPr id="31" name="Text Placeholder 9">
            <a:extLst>
              <a:ext uri="{FF2B5EF4-FFF2-40B4-BE49-F238E27FC236}">
                <a16:creationId xmlns:a16="http://schemas.microsoft.com/office/drawing/2014/main" id="{3281B3E2-E048-4F9F-96F2-EB4AC60190A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73062" y="4980924"/>
            <a:ext cx="1993900" cy="972000"/>
          </a:xfrm>
        </p:spPr>
        <p:txBody>
          <a:bodyPr>
            <a:normAutofit/>
          </a:bodyPr>
          <a:lstStyle>
            <a:lvl1pPr marL="0" indent="0">
              <a:buNone/>
              <a:defRPr sz="1000" b="0"/>
            </a:lvl1pPr>
          </a:lstStyle>
          <a:p>
            <a:pPr lvl="0"/>
            <a:r>
              <a:rPr lang="en-GB" noProof="0"/>
              <a:t>Lorem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E89F656C-88AB-46B0-92BA-1E0F98BA0B3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674302" y="4026841"/>
            <a:ext cx="965201" cy="639763"/>
          </a:xfr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noProof="0"/>
              <a:t>Nº</a:t>
            </a:r>
          </a:p>
        </p:txBody>
      </p:sp>
      <p:sp>
        <p:nvSpPr>
          <p:cNvPr id="33" name="Text Placeholder 9">
            <a:extLst>
              <a:ext uri="{FF2B5EF4-FFF2-40B4-BE49-F238E27FC236}">
                <a16:creationId xmlns:a16="http://schemas.microsoft.com/office/drawing/2014/main" id="{BEC4AD53-A8EE-4A8B-A8A9-AF7C00B8DF7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674302" y="4723755"/>
            <a:ext cx="1993900" cy="216000"/>
          </a:xfrm>
        </p:spPr>
        <p:txBody>
          <a:bodyPr>
            <a:normAutofit/>
          </a:bodyPr>
          <a:lstStyle>
            <a:lvl1pPr marL="0" indent="0" algn="l">
              <a:buNone/>
              <a:defRPr sz="1050" b="1"/>
            </a:lvl1pPr>
          </a:lstStyle>
          <a:p>
            <a:pPr lvl="0"/>
            <a:r>
              <a:rPr lang="en-GB" noProof="0"/>
              <a:t>TITLE</a:t>
            </a:r>
          </a:p>
        </p:txBody>
      </p:sp>
      <p:sp>
        <p:nvSpPr>
          <p:cNvPr id="34" name="Text Placeholder 9">
            <a:extLst>
              <a:ext uri="{FF2B5EF4-FFF2-40B4-BE49-F238E27FC236}">
                <a16:creationId xmlns:a16="http://schemas.microsoft.com/office/drawing/2014/main" id="{5A282DFE-7C74-46C9-8D2C-83D7184D622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674302" y="4980924"/>
            <a:ext cx="1993900" cy="972000"/>
          </a:xfrm>
        </p:spPr>
        <p:txBody>
          <a:bodyPr>
            <a:normAutofit/>
          </a:bodyPr>
          <a:lstStyle>
            <a:lvl1pPr marL="0" indent="0">
              <a:buNone/>
              <a:defRPr sz="1000" b="0"/>
            </a:lvl1pPr>
          </a:lstStyle>
          <a:p>
            <a:pPr lvl="0"/>
            <a:r>
              <a:rPr lang="en-GB" noProof="0"/>
              <a:t>Lorem</a:t>
            </a:r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E02076EF-85B9-4278-AB82-23384D605D4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52682" y="4026841"/>
            <a:ext cx="965201" cy="639763"/>
          </a:xfr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noProof="0"/>
              <a:t>Nº</a:t>
            </a:r>
          </a:p>
        </p:txBody>
      </p:sp>
      <p:sp>
        <p:nvSpPr>
          <p:cNvPr id="36" name="Text Placeholder 9">
            <a:extLst>
              <a:ext uri="{FF2B5EF4-FFF2-40B4-BE49-F238E27FC236}">
                <a16:creationId xmlns:a16="http://schemas.microsoft.com/office/drawing/2014/main" id="{E4437FC0-3723-4401-BC4E-7D0A28F732A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952682" y="4723755"/>
            <a:ext cx="1993900" cy="216000"/>
          </a:xfrm>
        </p:spPr>
        <p:txBody>
          <a:bodyPr>
            <a:normAutofit/>
          </a:bodyPr>
          <a:lstStyle>
            <a:lvl1pPr marL="0" indent="0" algn="l">
              <a:buNone/>
              <a:defRPr sz="1050" b="1"/>
            </a:lvl1pPr>
          </a:lstStyle>
          <a:p>
            <a:pPr lvl="0"/>
            <a:r>
              <a:rPr lang="en-GB" noProof="0"/>
              <a:t>TITLE</a:t>
            </a:r>
          </a:p>
        </p:txBody>
      </p:sp>
      <p:sp>
        <p:nvSpPr>
          <p:cNvPr id="37" name="Text Placeholder 9">
            <a:extLst>
              <a:ext uri="{FF2B5EF4-FFF2-40B4-BE49-F238E27FC236}">
                <a16:creationId xmlns:a16="http://schemas.microsoft.com/office/drawing/2014/main" id="{8883DC26-E441-464E-B954-44D6FF0981B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952682" y="4980924"/>
            <a:ext cx="1993900" cy="972000"/>
          </a:xfrm>
        </p:spPr>
        <p:txBody>
          <a:bodyPr>
            <a:normAutofit/>
          </a:bodyPr>
          <a:lstStyle>
            <a:lvl1pPr marL="0" indent="0">
              <a:buNone/>
              <a:defRPr sz="1000" b="0"/>
            </a:lvl1pPr>
          </a:lstStyle>
          <a:p>
            <a:pPr lvl="0"/>
            <a:r>
              <a:rPr lang="en-GB" noProof="0"/>
              <a:t>Lorem</a:t>
            </a:r>
          </a:p>
        </p:txBody>
      </p: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968A70C8-EE78-46BE-9F38-09E41463BB9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53922" y="4026841"/>
            <a:ext cx="965201" cy="639763"/>
          </a:xfr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noProof="0"/>
              <a:t>Nº</a:t>
            </a:r>
          </a:p>
        </p:txBody>
      </p:sp>
      <p:sp>
        <p:nvSpPr>
          <p:cNvPr id="39" name="Text Placeholder 9">
            <a:extLst>
              <a:ext uri="{FF2B5EF4-FFF2-40B4-BE49-F238E27FC236}">
                <a16:creationId xmlns:a16="http://schemas.microsoft.com/office/drawing/2014/main" id="{DCFA9B7E-C954-4371-A0B4-6839A16D66D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253922" y="4723755"/>
            <a:ext cx="1993900" cy="216000"/>
          </a:xfrm>
        </p:spPr>
        <p:txBody>
          <a:bodyPr>
            <a:normAutofit/>
          </a:bodyPr>
          <a:lstStyle>
            <a:lvl1pPr marL="0" indent="0" algn="l">
              <a:buNone/>
              <a:defRPr sz="1050" b="1"/>
            </a:lvl1pPr>
          </a:lstStyle>
          <a:p>
            <a:pPr lvl="0"/>
            <a:r>
              <a:rPr lang="en-GB" noProof="0"/>
              <a:t>TITLE</a:t>
            </a:r>
          </a:p>
        </p:txBody>
      </p:sp>
      <p:sp>
        <p:nvSpPr>
          <p:cNvPr id="40" name="Text Placeholder 9">
            <a:extLst>
              <a:ext uri="{FF2B5EF4-FFF2-40B4-BE49-F238E27FC236}">
                <a16:creationId xmlns:a16="http://schemas.microsoft.com/office/drawing/2014/main" id="{6D71BA04-AABC-45E5-9656-45E0BB19D42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253922" y="4980924"/>
            <a:ext cx="1993900" cy="972000"/>
          </a:xfrm>
        </p:spPr>
        <p:txBody>
          <a:bodyPr>
            <a:normAutofit/>
          </a:bodyPr>
          <a:lstStyle>
            <a:lvl1pPr marL="0" indent="0">
              <a:buNone/>
              <a:defRPr sz="1000" b="0"/>
            </a:lvl1pPr>
          </a:lstStyle>
          <a:p>
            <a:pPr lvl="0"/>
            <a:r>
              <a:rPr lang="en-GB" noProof="0"/>
              <a:t>Lorem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2A0135A2-338E-4337-8F7D-C89BCB30108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20884" y="4026841"/>
            <a:ext cx="965201" cy="639763"/>
          </a:xfr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noProof="0"/>
              <a:t>Nº</a:t>
            </a:r>
          </a:p>
        </p:txBody>
      </p:sp>
      <p:sp>
        <p:nvSpPr>
          <p:cNvPr id="42" name="Text Placeholder 9">
            <a:extLst>
              <a:ext uri="{FF2B5EF4-FFF2-40B4-BE49-F238E27FC236}">
                <a16:creationId xmlns:a16="http://schemas.microsoft.com/office/drawing/2014/main" id="{B47283B0-869D-4FF5-8A79-618919C330B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620884" y="4723755"/>
            <a:ext cx="1993900" cy="216000"/>
          </a:xfrm>
        </p:spPr>
        <p:txBody>
          <a:bodyPr>
            <a:normAutofit/>
          </a:bodyPr>
          <a:lstStyle>
            <a:lvl1pPr marL="0" indent="0" algn="l">
              <a:buNone/>
              <a:defRPr sz="1050" b="1"/>
            </a:lvl1pPr>
          </a:lstStyle>
          <a:p>
            <a:pPr lvl="0"/>
            <a:r>
              <a:rPr lang="en-GB" noProof="0"/>
              <a:t>TITLE</a:t>
            </a:r>
          </a:p>
        </p:txBody>
      </p:sp>
      <p:sp>
        <p:nvSpPr>
          <p:cNvPr id="43" name="Text Placeholder 9">
            <a:extLst>
              <a:ext uri="{FF2B5EF4-FFF2-40B4-BE49-F238E27FC236}">
                <a16:creationId xmlns:a16="http://schemas.microsoft.com/office/drawing/2014/main" id="{E7254A4F-5904-4BFE-B81D-AE8C682CE01E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620884" y="4980924"/>
            <a:ext cx="1993900" cy="972000"/>
          </a:xfrm>
        </p:spPr>
        <p:txBody>
          <a:bodyPr>
            <a:normAutofit/>
          </a:bodyPr>
          <a:lstStyle>
            <a:lvl1pPr marL="0" indent="0">
              <a:buNone/>
              <a:defRPr sz="1000" b="0"/>
            </a:lvl1pPr>
          </a:lstStyle>
          <a:p>
            <a:pPr lvl="0"/>
            <a:r>
              <a:rPr lang="en-GB" noProof="0"/>
              <a:t>Lorem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B384F1BB-96E7-4D3C-AEA6-2038C6C940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062" y="240429"/>
            <a:ext cx="5265738" cy="1543919"/>
          </a:xfrm>
        </p:spPr>
        <p:txBody>
          <a:bodyPr anchor="t">
            <a:normAutofit/>
          </a:bodyPr>
          <a:lstStyle>
            <a:lvl1pPr>
              <a:lnSpc>
                <a:spcPts val="5600"/>
              </a:lnSpc>
              <a:defRPr sz="5800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6135506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s-tilte white - 58px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677C15-D783-4350-B9E7-52E834A0920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14" name="Marcador de texto 19">
            <a:extLst>
              <a:ext uri="{FF2B5EF4-FFF2-40B4-BE49-F238E27FC236}">
                <a16:creationId xmlns:a16="http://schemas.microsoft.com/office/drawing/2014/main" id="{F0A5F956-78D9-483E-8513-18F922BFD0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21981" y="236195"/>
            <a:ext cx="1810500" cy="151947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s-ES" sz="800" b="0" smtClean="0">
                <a:solidFill>
                  <a:schemeClr val="bg1"/>
                </a:solidFill>
              </a:defRPr>
            </a:lvl1pPr>
            <a:lvl2pPr marL="228600" indent="0">
              <a:buNone/>
              <a:defRPr lang="es-ES" sz="1800" smtClean="0"/>
            </a:lvl2pPr>
            <a:lvl3pPr marL="685800" indent="0">
              <a:buNone/>
              <a:defRPr lang="es-ES" sz="1800" smtClean="0"/>
            </a:lvl3pPr>
            <a:lvl4pPr marL="1085850" indent="0">
              <a:buFont typeface="Arial" panose="020B0604020202020204" pitchFamily="34" charset="0"/>
              <a:buNone/>
              <a:defRPr lang="es-ES" smtClean="0"/>
            </a:lvl4pPr>
            <a:lvl5pPr marL="1600200" indent="0">
              <a:buNone/>
              <a:defRPr lang="es-ES"/>
            </a:lvl5pPr>
          </a:lstStyle>
          <a:p>
            <a:pPr marL="0" lvl="0"/>
            <a:r>
              <a:rPr lang="es-ES" noProof="0" dirty="0"/>
              <a:t>D</a:t>
            </a:r>
            <a:r>
              <a:rPr lang="en-GB" noProof="0" dirty="0" err="1"/>
              <a:t>ocument</a:t>
            </a:r>
            <a:r>
              <a:rPr lang="en-GB" noProof="0" dirty="0"/>
              <a:t> Title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B384F1BB-96E7-4D3C-AEA6-2038C6C940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062" y="240429"/>
            <a:ext cx="5265738" cy="1543919"/>
          </a:xfrm>
        </p:spPr>
        <p:txBody>
          <a:bodyPr anchor="t">
            <a:normAutofit/>
          </a:bodyPr>
          <a:lstStyle>
            <a:lvl1pPr>
              <a:lnSpc>
                <a:spcPts val="5600"/>
              </a:lnSpc>
              <a:defRPr sz="58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9640071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bott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677C15-D783-4350-B9E7-52E834A0920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086100"/>
            <a:ext cx="12192000" cy="3771900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B384F1BB-96E7-4D3C-AEA6-2038C6C940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062" y="240429"/>
            <a:ext cx="5265738" cy="1543919"/>
          </a:xfrm>
        </p:spPr>
        <p:txBody>
          <a:bodyPr anchor="t">
            <a:normAutofit/>
          </a:bodyPr>
          <a:lstStyle>
            <a:lvl1pPr>
              <a:lnSpc>
                <a:spcPts val="5400"/>
              </a:lnSpc>
              <a:defRPr sz="5800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9976478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bottom-purple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677C15-D783-4350-B9E7-52E834A0920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12192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B384F1BB-96E7-4D3C-AEA6-2038C6C940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062" y="240429"/>
            <a:ext cx="5265738" cy="1543919"/>
          </a:xfrm>
        </p:spPr>
        <p:txBody>
          <a:bodyPr anchor="t">
            <a:normAutofit/>
          </a:bodyPr>
          <a:lstStyle>
            <a:lvl1pPr>
              <a:lnSpc>
                <a:spcPts val="5400"/>
              </a:lnSpc>
              <a:defRPr sz="58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873477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s-tilte white - 58px-purple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texto 19">
            <a:extLst>
              <a:ext uri="{FF2B5EF4-FFF2-40B4-BE49-F238E27FC236}">
                <a16:creationId xmlns:a16="http://schemas.microsoft.com/office/drawing/2014/main" id="{F0A5F956-78D9-483E-8513-18F922BFD0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21981" y="236195"/>
            <a:ext cx="1810500" cy="151947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s-ES" sz="800" b="0" smtClean="0">
                <a:solidFill>
                  <a:schemeClr val="bg1"/>
                </a:solidFill>
              </a:defRPr>
            </a:lvl1pPr>
            <a:lvl2pPr marL="228600" indent="0">
              <a:buNone/>
              <a:defRPr lang="es-ES" sz="1800" smtClean="0"/>
            </a:lvl2pPr>
            <a:lvl3pPr marL="685800" indent="0">
              <a:buNone/>
              <a:defRPr lang="es-ES" sz="1800" smtClean="0"/>
            </a:lvl3pPr>
            <a:lvl4pPr marL="1085850" indent="0">
              <a:buFont typeface="Arial" panose="020B0604020202020204" pitchFamily="34" charset="0"/>
              <a:buNone/>
              <a:defRPr lang="es-ES" smtClean="0"/>
            </a:lvl4pPr>
            <a:lvl5pPr marL="1600200" indent="0">
              <a:buNone/>
              <a:defRPr lang="es-ES"/>
            </a:lvl5pPr>
          </a:lstStyle>
          <a:p>
            <a:pPr marL="0" lvl="0"/>
            <a:r>
              <a:rPr lang="es-ES" noProof="0" dirty="0"/>
              <a:t>D</a:t>
            </a:r>
            <a:r>
              <a:rPr lang="en-GB" noProof="0" dirty="0" err="1"/>
              <a:t>ocument</a:t>
            </a:r>
            <a:r>
              <a:rPr lang="en-GB" noProof="0" dirty="0"/>
              <a:t> Title</a:t>
            </a:r>
          </a:p>
        </p:txBody>
      </p:sp>
      <p:pic>
        <p:nvPicPr>
          <p:cNvPr id="5" name="Imagen 18">
            <a:extLst>
              <a:ext uri="{FF2B5EF4-FFF2-40B4-BE49-F238E27FC236}">
                <a16:creationId xmlns:a16="http://schemas.microsoft.com/office/drawing/2014/main" id="{0210973B-74F8-4A55-A1EE-70AA8DC58A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  <p:sp>
        <p:nvSpPr>
          <p:cNvPr id="6" name="Title 10">
            <a:extLst>
              <a:ext uri="{FF2B5EF4-FFF2-40B4-BE49-F238E27FC236}">
                <a16:creationId xmlns:a16="http://schemas.microsoft.com/office/drawing/2014/main" id="{E301087C-BD2B-7541-9238-92B3F39DCB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062" y="240429"/>
            <a:ext cx="5265738" cy="1543919"/>
          </a:xfrm>
        </p:spPr>
        <p:txBody>
          <a:bodyPr anchor="t">
            <a:normAutofit/>
          </a:bodyPr>
          <a:lstStyle>
            <a:lvl1pPr>
              <a:lnSpc>
                <a:spcPts val="5400"/>
              </a:lnSpc>
              <a:defRPr sz="58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533007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s-tilte white - 40px-purple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texto 19">
            <a:extLst>
              <a:ext uri="{FF2B5EF4-FFF2-40B4-BE49-F238E27FC236}">
                <a16:creationId xmlns:a16="http://schemas.microsoft.com/office/drawing/2014/main" id="{F0A5F956-78D9-483E-8513-18F922BFD0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21981" y="236195"/>
            <a:ext cx="1810500" cy="151947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s-ES" sz="800" b="0" smtClean="0">
                <a:solidFill>
                  <a:schemeClr val="bg1"/>
                </a:solidFill>
              </a:defRPr>
            </a:lvl1pPr>
            <a:lvl2pPr marL="228600" indent="0">
              <a:buNone/>
              <a:defRPr lang="es-ES" sz="1800" smtClean="0"/>
            </a:lvl2pPr>
            <a:lvl3pPr marL="685800" indent="0">
              <a:buNone/>
              <a:defRPr lang="es-ES" sz="1800" smtClean="0"/>
            </a:lvl3pPr>
            <a:lvl4pPr marL="1085850" indent="0">
              <a:buFont typeface="Arial" panose="020B0604020202020204" pitchFamily="34" charset="0"/>
              <a:buNone/>
              <a:defRPr lang="es-ES" smtClean="0"/>
            </a:lvl4pPr>
            <a:lvl5pPr marL="1600200" indent="0">
              <a:buNone/>
              <a:defRPr lang="es-ES"/>
            </a:lvl5pPr>
          </a:lstStyle>
          <a:p>
            <a:pPr marL="0" lvl="0"/>
            <a:r>
              <a:rPr lang="es-ES" noProof="0" dirty="0"/>
              <a:t>D</a:t>
            </a:r>
            <a:r>
              <a:rPr lang="en-GB" noProof="0" dirty="0" err="1"/>
              <a:t>ocument</a:t>
            </a:r>
            <a:r>
              <a:rPr lang="en-GB" noProof="0" dirty="0"/>
              <a:t> Title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B384F1BB-96E7-4D3C-AEA6-2038C6C940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062" y="240429"/>
            <a:ext cx="5265738" cy="1543919"/>
          </a:xfrm>
        </p:spPr>
        <p:txBody>
          <a:bodyPr anchor="t">
            <a:normAutofit/>
          </a:bodyPr>
          <a:lstStyle>
            <a:lvl1pPr>
              <a:lnSpc>
                <a:spcPts val="56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Title</a:t>
            </a:r>
          </a:p>
        </p:txBody>
      </p:sp>
      <p:pic>
        <p:nvPicPr>
          <p:cNvPr id="5" name="Imagen 18">
            <a:extLst>
              <a:ext uri="{FF2B5EF4-FFF2-40B4-BE49-F238E27FC236}">
                <a16:creationId xmlns:a16="http://schemas.microsoft.com/office/drawing/2014/main" id="{0210973B-74F8-4A55-A1EE-70AA8DC58A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1380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dex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texto 19">
            <a:extLst>
              <a:ext uri="{FF2B5EF4-FFF2-40B4-BE49-F238E27FC236}">
                <a16:creationId xmlns:a16="http://schemas.microsoft.com/office/drawing/2014/main" id="{F0A5F956-78D9-483E-8513-18F922BFD0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21981" y="236195"/>
            <a:ext cx="1810500" cy="151947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s-ES" sz="800" b="0" smtClean="0">
                <a:solidFill>
                  <a:schemeClr val="bg1"/>
                </a:solidFill>
              </a:defRPr>
            </a:lvl1pPr>
            <a:lvl2pPr marL="228600" indent="0">
              <a:buNone/>
              <a:defRPr lang="es-ES" sz="1800" smtClean="0"/>
            </a:lvl2pPr>
            <a:lvl3pPr marL="685800" indent="0">
              <a:buNone/>
              <a:defRPr lang="es-ES" sz="1800" smtClean="0"/>
            </a:lvl3pPr>
            <a:lvl4pPr marL="1085850" indent="0">
              <a:buFont typeface="Arial" panose="020B0604020202020204" pitchFamily="34" charset="0"/>
              <a:buNone/>
              <a:defRPr lang="es-ES" smtClean="0"/>
            </a:lvl4pPr>
            <a:lvl5pPr marL="1600200" indent="0">
              <a:buNone/>
              <a:defRPr lang="es-ES"/>
            </a:lvl5pPr>
          </a:lstStyle>
          <a:p>
            <a:pPr marL="0" lvl="0"/>
            <a:r>
              <a:rPr lang="es-ES" noProof="0" dirty="0"/>
              <a:t>D</a:t>
            </a:r>
            <a:r>
              <a:rPr lang="en-GB" noProof="0" dirty="0" err="1"/>
              <a:t>ocument</a:t>
            </a:r>
            <a:r>
              <a:rPr lang="en-GB" noProof="0" dirty="0"/>
              <a:t> Title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B384F1BB-96E7-4D3C-AEA6-2038C6C940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062" y="240429"/>
            <a:ext cx="5265738" cy="76287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Index</a:t>
            </a:r>
          </a:p>
        </p:txBody>
      </p:sp>
      <p:pic>
        <p:nvPicPr>
          <p:cNvPr id="5" name="Imagen 18">
            <a:extLst>
              <a:ext uri="{FF2B5EF4-FFF2-40B4-BE49-F238E27FC236}">
                <a16:creationId xmlns:a16="http://schemas.microsoft.com/office/drawing/2014/main" id="{0210973B-74F8-4A55-A1EE-70AA8DC58A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646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dex 1 - white ba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texto 19">
            <a:extLst>
              <a:ext uri="{FF2B5EF4-FFF2-40B4-BE49-F238E27FC236}">
                <a16:creationId xmlns:a16="http://schemas.microsoft.com/office/drawing/2014/main" id="{F0A5F956-78D9-483E-8513-18F922BFD0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21981" y="236195"/>
            <a:ext cx="1810500" cy="151947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s-ES" sz="800" b="0" smtClean="0">
                <a:solidFill>
                  <a:schemeClr val="tx2"/>
                </a:solidFill>
              </a:defRPr>
            </a:lvl1pPr>
            <a:lvl2pPr marL="228600" indent="0">
              <a:buNone/>
              <a:defRPr lang="es-ES" sz="1800" smtClean="0"/>
            </a:lvl2pPr>
            <a:lvl3pPr marL="685800" indent="0">
              <a:buNone/>
              <a:defRPr lang="es-ES" sz="1800" smtClean="0"/>
            </a:lvl3pPr>
            <a:lvl4pPr marL="1085850" indent="0">
              <a:buFont typeface="Arial" panose="020B0604020202020204" pitchFamily="34" charset="0"/>
              <a:buNone/>
              <a:defRPr lang="es-ES" smtClean="0"/>
            </a:lvl4pPr>
            <a:lvl5pPr marL="1600200" indent="0">
              <a:buNone/>
              <a:defRPr lang="es-ES"/>
            </a:lvl5pPr>
          </a:lstStyle>
          <a:p>
            <a:pPr marL="0" lvl="0"/>
            <a:r>
              <a:rPr lang="es-ES" noProof="0" dirty="0"/>
              <a:t>D</a:t>
            </a:r>
            <a:r>
              <a:rPr lang="en-GB" noProof="0" dirty="0" err="1"/>
              <a:t>ocument</a:t>
            </a:r>
            <a:r>
              <a:rPr lang="en-GB" noProof="0" dirty="0"/>
              <a:t> Title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B384F1BB-96E7-4D3C-AEA6-2038C6C940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062" y="240429"/>
            <a:ext cx="5265738" cy="76287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Index</a:t>
            </a:r>
          </a:p>
        </p:txBody>
      </p:sp>
      <p:pic>
        <p:nvPicPr>
          <p:cNvPr id="6" name="Imagen 15">
            <a:extLst>
              <a:ext uri="{FF2B5EF4-FFF2-40B4-BE49-F238E27FC236}">
                <a16:creationId xmlns:a16="http://schemas.microsoft.com/office/drawing/2014/main" id="{453EB7C4-31D5-474A-8970-1E387CA1C2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289" y="6170295"/>
            <a:ext cx="709909" cy="36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612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s-3 numbering-white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CDE873E3-468F-41C9-A3D5-AE1CFF571F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  <p:sp>
        <p:nvSpPr>
          <p:cNvPr id="14" name="Marcador de texto 19">
            <a:extLst>
              <a:ext uri="{FF2B5EF4-FFF2-40B4-BE49-F238E27FC236}">
                <a16:creationId xmlns:a16="http://schemas.microsoft.com/office/drawing/2014/main" id="{F0A5F956-78D9-483E-8513-18F922BFD0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21981" y="236195"/>
            <a:ext cx="1810500" cy="151947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s-ES" sz="800" b="0" smtClean="0">
                <a:solidFill>
                  <a:schemeClr val="tx2"/>
                </a:solidFill>
              </a:defRPr>
            </a:lvl1pPr>
            <a:lvl2pPr marL="228600" indent="0">
              <a:buNone/>
              <a:defRPr lang="es-ES" sz="1800" smtClean="0"/>
            </a:lvl2pPr>
            <a:lvl3pPr marL="685800" indent="0">
              <a:buNone/>
              <a:defRPr lang="es-ES" sz="1800" smtClean="0"/>
            </a:lvl3pPr>
            <a:lvl4pPr marL="1085850" indent="0">
              <a:buFont typeface="Arial" panose="020B0604020202020204" pitchFamily="34" charset="0"/>
              <a:buNone/>
              <a:defRPr lang="es-ES" smtClean="0"/>
            </a:lvl4pPr>
            <a:lvl5pPr marL="1600200" indent="0">
              <a:buNone/>
              <a:defRPr lang="es-ES"/>
            </a:lvl5pPr>
          </a:lstStyle>
          <a:p>
            <a:pPr marL="0" lvl="0"/>
            <a:r>
              <a:rPr lang="es-ES" noProof="0" dirty="0"/>
              <a:t>D</a:t>
            </a:r>
            <a:r>
              <a:rPr lang="en-GB" noProof="0" dirty="0" err="1"/>
              <a:t>ocument</a:t>
            </a:r>
            <a:r>
              <a:rPr lang="en-GB" noProof="0" dirty="0"/>
              <a:t> Title</a:t>
            </a:r>
          </a:p>
        </p:txBody>
      </p:sp>
      <p:pic>
        <p:nvPicPr>
          <p:cNvPr id="8" name="Imagen 15">
            <a:extLst>
              <a:ext uri="{FF2B5EF4-FFF2-40B4-BE49-F238E27FC236}">
                <a16:creationId xmlns:a16="http://schemas.microsoft.com/office/drawing/2014/main" id="{B065F7FD-B3E1-43A0-BA90-5D534CBEF1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289" y="6170295"/>
            <a:ext cx="709909" cy="368133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6451491-55DA-494C-AE67-A7AA6F9EE7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3062" y="2423432"/>
            <a:ext cx="965201" cy="639763"/>
          </a:xfr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Nº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CD08C52-C62A-483D-AEB9-8ECE7A3325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3062" y="3120346"/>
            <a:ext cx="1993900" cy="21600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050" b="1"/>
            </a:lvl1pPr>
          </a:lstStyle>
          <a:p>
            <a:pPr lvl="0"/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75D0857F-ADC8-4CFD-8864-141069A38F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3062" y="3377515"/>
            <a:ext cx="3106738" cy="1543918"/>
          </a:xfrm>
        </p:spPr>
        <p:txBody>
          <a:bodyPr>
            <a:normAutofit/>
          </a:bodyPr>
          <a:lstStyle>
            <a:lvl1pPr marL="0" indent="0">
              <a:buNone/>
              <a:defRPr sz="1000" b="0"/>
            </a:lvl1pPr>
          </a:lstStyle>
          <a:p>
            <a:pPr lvl="0"/>
            <a:r>
              <a:rPr lang="en-US" dirty="0"/>
              <a:t>Lorem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B384F1BB-96E7-4D3C-AEA6-2038C6C940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062" y="240429"/>
            <a:ext cx="5265738" cy="1543919"/>
          </a:xfrm>
        </p:spPr>
        <p:txBody>
          <a:bodyPr anchor="t">
            <a:normAutofit/>
          </a:bodyPr>
          <a:lstStyle>
            <a:lvl1pPr>
              <a:lnSpc>
                <a:spcPts val="5600"/>
              </a:lnSpc>
              <a:defRPr sz="5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44" name="Text Placeholder 5">
            <a:extLst>
              <a:ext uri="{FF2B5EF4-FFF2-40B4-BE49-F238E27FC236}">
                <a16:creationId xmlns:a16="http://schemas.microsoft.com/office/drawing/2014/main" id="{821A2FA3-9D43-4A92-BB53-C7698B6C03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93252" y="2423432"/>
            <a:ext cx="965201" cy="639763"/>
          </a:xfr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Nº</a:t>
            </a:r>
            <a:endParaRPr lang="en-GB" dirty="0"/>
          </a:p>
        </p:txBody>
      </p:sp>
      <p:sp>
        <p:nvSpPr>
          <p:cNvPr id="45" name="Text Placeholder 9">
            <a:extLst>
              <a:ext uri="{FF2B5EF4-FFF2-40B4-BE49-F238E27FC236}">
                <a16:creationId xmlns:a16="http://schemas.microsoft.com/office/drawing/2014/main" id="{1516BF46-331E-4EE6-9EA1-9358501A230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93252" y="3120346"/>
            <a:ext cx="1993900" cy="21600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050" b="1"/>
            </a:lvl1pPr>
          </a:lstStyle>
          <a:p>
            <a:pPr lvl="0"/>
            <a:r>
              <a:rPr lang="en-US" dirty="0"/>
              <a:t>TITLE</a:t>
            </a:r>
            <a:endParaRPr lang="en-GB" dirty="0"/>
          </a:p>
        </p:txBody>
      </p:sp>
      <p:sp>
        <p:nvSpPr>
          <p:cNvPr id="46" name="Text Placeholder 9">
            <a:extLst>
              <a:ext uri="{FF2B5EF4-FFF2-40B4-BE49-F238E27FC236}">
                <a16:creationId xmlns:a16="http://schemas.microsoft.com/office/drawing/2014/main" id="{A01B0FD0-AFAC-4AA1-88C2-4345601D73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93252" y="3377515"/>
            <a:ext cx="3106738" cy="1543918"/>
          </a:xfrm>
        </p:spPr>
        <p:txBody>
          <a:bodyPr>
            <a:normAutofit/>
          </a:bodyPr>
          <a:lstStyle>
            <a:lvl1pPr marL="0" indent="0">
              <a:buNone/>
              <a:defRPr sz="1000" b="0"/>
            </a:lvl1pPr>
          </a:lstStyle>
          <a:p>
            <a:pPr lvl="0"/>
            <a:r>
              <a:rPr lang="en-US" dirty="0"/>
              <a:t>Lorem</a:t>
            </a:r>
            <a:endParaRPr lang="en-GB" dirty="0"/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id="{33748874-45FF-4B3C-AB09-363ED14409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13442" y="2423432"/>
            <a:ext cx="965201" cy="639763"/>
          </a:xfr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Nº</a:t>
            </a:r>
            <a:endParaRPr lang="en-GB" dirty="0"/>
          </a:p>
        </p:txBody>
      </p:sp>
      <p:sp>
        <p:nvSpPr>
          <p:cNvPr id="48" name="Text Placeholder 9">
            <a:extLst>
              <a:ext uri="{FF2B5EF4-FFF2-40B4-BE49-F238E27FC236}">
                <a16:creationId xmlns:a16="http://schemas.microsoft.com/office/drawing/2014/main" id="{0D897AB2-43AD-4AB6-A6A7-B46BC19FD31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13442" y="3120346"/>
            <a:ext cx="1993900" cy="21600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050" b="1"/>
            </a:lvl1pPr>
          </a:lstStyle>
          <a:p>
            <a:pPr lvl="0"/>
            <a:r>
              <a:rPr lang="en-US" dirty="0"/>
              <a:t>TITLE</a:t>
            </a:r>
            <a:endParaRPr lang="en-GB" dirty="0"/>
          </a:p>
        </p:txBody>
      </p:sp>
      <p:sp>
        <p:nvSpPr>
          <p:cNvPr id="49" name="Text Placeholder 9">
            <a:extLst>
              <a:ext uri="{FF2B5EF4-FFF2-40B4-BE49-F238E27FC236}">
                <a16:creationId xmlns:a16="http://schemas.microsoft.com/office/drawing/2014/main" id="{36A414C0-5AF1-4821-AB84-E5622E6E40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13442" y="3377515"/>
            <a:ext cx="3106738" cy="1543918"/>
          </a:xfrm>
        </p:spPr>
        <p:txBody>
          <a:bodyPr>
            <a:normAutofit/>
          </a:bodyPr>
          <a:lstStyle>
            <a:lvl1pPr marL="0" indent="0">
              <a:buNone/>
              <a:defRPr sz="1000" b="0"/>
            </a:lvl1pPr>
          </a:lstStyle>
          <a:p>
            <a:pPr lvl="0"/>
            <a:r>
              <a:rPr lang="en-US" dirty="0"/>
              <a:t>Lorem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99540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s-10 numbering-white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texto 19">
            <a:extLst>
              <a:ext uri="{FF2B5EF4-FFF2-40B4-BE49-F238E27FC236}">
                <a16:creationId xmlns:a16="http://schemas.microsoft.com/office/drawing/2014/main" id="{F0A5F956-78D9-483E-8513-18F922BFD0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21981" y="236195"/>
            <a:ext cx="1810500" cy="151947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s-ES" sz="800" b="0" smtClean="0">
                <a:solidFill>
                  <a:schemeClr val="bg1"/>
                </a:solidFill>
              </a:defRPr>
            </a:lvl1pPr>
            <a:lvl2pPr marL="228600" indent="0">
              <a:buNone/>
              <a:defRPr lang="es-ES" sz="1800" smtClean="0"/>
            </a:lvl2pPr>
            <a:lvl3pPr marL="685800" indent="0">
              <a:buNone/>
              <a:defRPr lang="es-ES" sz="1800" smtClean="0"/>
            </a:lvl3pPr>
            <a:lvl4pPr marL="1085850" indent="0">
              <a:buFont typeface="Arial" panose="020B0604020202020204" pitchFamily="34" charset="0"/>
              <a:buNone/>
              <a:defRPr lang="es-ES" smtClean="0"/>
            </a:lvl4pPr>
            <a:lvl5pPr marL="1600200" indent="0">
              <a:buNone/>
              <a:defRPr lang="es-ES"/>
            </a:lvl5pPr>
          </a:lstStyle>
          <a:p>
            <a:pPr marL="0" lvl="0"/>
            <a:r>
              <a:rPr lang="es-ES" noProof="0" dirty="0"/>
              <a:t>D</a:t>
            </a:r>
            <a:r>
              <a:rPr lang="en-GB" noProof="0" dirty="0" err="1"/>
              <a:t>ocument</a:t>
            </a:r>
            <a:r>
              <a:rPr lang="en-GB" noProof="0" dirty="0"/>
              <a:t>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6451491-55DA-494C-AE67-A7AA6F9EE7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3062" y="1841500"/>
            <a:ext cx="965201" cy="639763"/>
          </a:xfr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Nº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CD08C52-C62A-483D-AEB9-8ECE7A3325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3062" y="2538414"/>
            <a:ext cx="1993900" cy="21600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75D0857F-ADC8-4CFD-8864-141069A38F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3062" y="2795583"/>
            <a:ext cx="1993900" cy="972000"/>
          </a:xfrm>
        </p:spPr>
        <p:txBody>
          <a:bodyPr>
            <a:normAutofit/>
          </a:bodyPr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</a:t>
            </a:r>
            <a:endParaRPr lang="en-GB" dirty="0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EA47D272-5350-465D-812F-44D6935CF0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74302" y="1841500"/>
            <a:ext cx="965201" cy="639763"/>
          </a:xfr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Nº</a:t>
            </a:r>
            <a:endParaRPr lang="en-GB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A74D1E6A-C29F-40C3-A21F-64983EE009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674302" y="2538414"/>
            <a:ext cx="1993900" cy="216000"/>
          </a:xfrm>
        </p:spPr>
        <p:txBody>
          <a:bodyPr>
            <a:normAutofit/>
          </a:bodyPr>
          <a:lstStyle>
            <a:lvl1pPr marL="0" indent="0" algn="l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  <a:endParaRPr lang="en-GB" dirty="0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CB5F5ED8-32CC-43AE-95F2-320422A4B6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74302" y="2795583"/>
            <a:ext cx="1993900" cy="972000"/>
          </a:xfrm>
        </p:spPr>
        <p:txBody>
          <a:bodyPr>
            <a:normAutofit/>
          </a:bodyPr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</a:t>
            </a:r>
            <a:endParaRPr lang="en-GB" dirty="0"/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25A3565A-C592-4597-8606-88B8819519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52682" y="1841500"/>
            <a:ext cx="965201" cy="639763"/>
          </a:xfr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Nº</a:t>
            </a:r>
            <a:endParaRPr lang="en-GB" dirty="0"/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E8ABFFFD-3581-4836-8C68-837FF6D9DD0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52682" y="2538414"/>
            <a:ext cx="1993900" cy="216000"/>
          </a:xfrm>
        </p:spPr>
        <p:txBody>
          <a:bodyPr>
            <a:normAutofit/>
          </a:bodyPr>
          <a:lstStyle>
            <a:lvl1pPr marL="0" indent="0" algn="l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  <a:endParaRPr lang="en-GB" dirty="0"/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F1ECF6A5-EB6E-4BB8-871F-744ED5F472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52682" y="2795583"/>
            <a:ext cx="1993900" cy="972000"/>
          </a:xfrm>
        </p:spPr>
        <p:txBody>
          <a:bodyPr>
            <a:normAutofit/>
          </a:bodyPr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</a:t>
            </a:r>
            <a:endParaRPr lang="en-GB" dirty="0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D14F4ACA-C450-4930-99A8-2FB7AB8A3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53922" y="1841500"/>
            <a:ext cx="965201" cy="639763"/>
          </a:xfr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Nº</a:t>
            </a:r>
            <a:endParaRPr lang="en-GB" dirty="0"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52EFDD8-F731-4DE7-9CB9-F51D16D142E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53922" y="2538414"/>
            <a:ext cx="1993900" cy="216000"/>
          </a:xfrm>
        </p:spPr>
        <p:txBody>
          <a:bodyPr>
            <a:normAutofit/>
          </a:bodyPr>
          <a:lstStyle>
            <a:lvl1pPr marL="0" indent="0" algn="l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  <a:endParaRPr lang="en-GB" dirty="0"/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DC8EA6EF-76A1-4606-8285-B29DC637052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53922" y="2795583"/>
            <a:ext cx="1993900" cy="972000"/>
          </a:xfrm>
        </p:spPr>
        <p:txBody>
          <a:bodyPr>
            <a:normAutofit/>
          </a:bodyPr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</a:t>
            </a:r>
            <a:endParaRPr lang="en-GB" dirty="0"/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4029AB7C-C9FD-4FF0-8840-1E9FEB16329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620884" y="1841500"/>
            <a:ext cx="965201" cy="639763"/>
          </a:xfr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Nº</a:t>
            </a:r>
            <a:endParaRPr lang="en-GB" dirty="0"/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2B7D9975-B0DF-400E-9270-5AE6A16D39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20884" y="2538414"/>
            <a:ext cx="1993900" cy="216000"/>
          </a:xfrm>
        </p:spPr>
        <p:txBody>
          <a:bodyPr>
            <a:normAutofit/>
          </a:bodyPr>
          <a:lstStyle>
            <a:lvl1pPr marL="0" indent="0" algn="l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  <a:endParaRPr lang="en-GB" dirty="0"/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6044989C-0A51-44C3-8048-FBC92AD9294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620884" y="2795583"/>
            <a:ext cx="1993900" cy="972000"/>
          </a:xfrm>
        </p:spPr>
        <p:txBody>
          <a:bodyPr>
            <a:normAutofit/>
          </a:bodyPr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</a:t>
            </a:r>
            <a:endParaRPr lang="en-GB" dirty="0"/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EBEE3F2E-37F1-4BCA-9F54-FFD13786F09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73062" y="4026841"/>
            <a:ext cx="965201" cy="639763"/>
          </a:xfr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Nº</a:t>
            </a:r>
            <a:endParaRPr lang="en-GB" dirty="0"/>
          </a:p>
        </p:txBody>
      </p:sp>
      <p:sp>
        <p:nvSpPr>
          <p:cNvPr id="30" name="Text Placeholder 9">
            <a:extLst>
              <a:ext uri="{FF2B5EF4-FFF2-40B4-BE49-F238E27FC236}">
                <a16:creationId xmlns:a16="http://schemas.microsoft.com/office/drawing/2014/main" id="{81DEBFA4-5978-4578-8F0C-7C39ED73E2A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73062" y="4723755"/>
            <a:ext cx="1993900" cy="216000"/>
          </a:xfrm>
        </p:spPr>
        <p:txBody>
          <a:bodyPr>
            <a:normAutofit/>
          </a:bodyPr>
          <a:lstStyle>
            <a:lvl1pPr marL="0" indent="0" algn="l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  <a:endParaRPr lang="en-GB" dirty="0"/>
          </a:p>
        </p:txBody>
      </p:sp>
      <p:sp>
        <p:nvSpPr>
          <p:cNvPr id="31" name="Text Placeholder 9">
            <a:extLst>
              <a:ext uri="{FF2B5EF4-FFF2-40B4-BE49-F238E27FC236}">
                <a16:creationId xmlns:a16="http://schemas.microsoft.com/office/drawing/2014/main" id="{3281B3E2-E048-4F9F-96F2-EB4AC60190A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73062" y="4980924"/>
            <a:ext cx="1993900" cy="972000"/>
          </a:xfrm>
        </p:spPr>
        <p:txBody>
          <a:bodyPr>
            <a:normAutofit/>
          </a:bodyPr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</a:t>
            </a:r>
            <a:endParaRPr lang="en-GB" dirty="0"/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E89F656C-88AB-46B0-92BA-1E0F98BA0B3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674302" y="4026841"/>
            <a:ext cx="965201" cy="639763"/>
          </a:xfr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Nº</a:t>
            </a:r>
            <a:endParaRPr lang="en-GB" dirty="0"/>
          </a:p>
        </p:txBody>
      </p:sp>
      <p:sp>
        <p:nvSpPr>
          <p:cNvPr id="33" name="Text Placeholder 9">
            <a:extLst>
              <a:ext uri="{FF2B5EF4-FFF2-40B4-BE49-F238E27FC236}">
                <a16:creationId xmlns:a16="http://schemas.microsoft.com/office/drawing/2014/main" id="{BEC4AD53-A8EE-4A8B-A8A9-AF7C00B8DF7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674302" y="4723755"/>
            <a:ext cx="1993900" cy="216000"/>
          </a:xfrm>
        </p:spPr>
        <p:txBody>
          <a:bodyPr>
            <a:normAutofit/>
          </a:bodyPr>
          <a:lstStyle>
            <a:lvl1pPr marL="0" indent="0" algn="l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  <a:endParaRPr lang="en-GB" dirty="0"/>
          </a:p>
        </p:txBody>
      </p:sp>
      <p:sp>
        <p:nvSpPr>
          <p:cNvPr id="34" name="Text Placeholder 9">
            <a:extLst>
              <a:ext uri="{FF2B5EF4-FFF2-40B4-BE49-F238E27FC236}">
                <a16:creationId xmlns:a16="http://schemas.microsoft.com/office/drawing/2014/main" id="{5A282DFE-7C74-46C9-8D2C-83D7184D622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674302" y="4980924"/>
            <a:ext cx="1993900" cy="972000"/>
          </a:xfrm>
        </p:spPr>
        <p:txBody>
          <a:bodyPr>
            <a:normAutofit/>
          </a:bodyPr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</a:t>
            </a:r>
            <a:endParaRPr lang="en-GB" dirty="0"/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E02076EF-85B9-4278-AB82-23384D605D4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52682" y="4026841"/>
            <a:ext cx="965201" cy="639763"/>
          </a:xfr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Nº</a:t>
            </a:r>
            <a:endParaRPr lang="en-GB" dirty="0"/>
          </a:p>
        </p:txBody>
      </p:sp>
      <p:sp>
        <p:nvSpPr>
          <p:cNvPr id="36" name="Text Placeholder 9">
            <a:extLst>
              <a:ext uri="{FF2B5EF4-FFF2-40B4-BE49-F238E27FC236}">
                <a16:creationId xmlns:a16="http://schemas.microsoft.com/office/drawing/2014/main" id="{E4437FC0-3723-4401-BC4E-7D0A28F732A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952682" y="4723755"/>
            <a:ext cx="1993900" cy="216000"/>
          </a:xfrm>
        </p:spPr>
        <p:txBody>
          <a:bodyPr>
            <a:normAutofit/>
          </a:bodyPr>
          <a:lstStyle>
            <a:lvl1pPr marL="0" indent="0" algn="l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  <a:endParaRPr lang="en-GB" dirty="0"/>
          </a:p>
        </p:txBody>
      </p:sp>
      <p:sp>
        <p:nvSpPr>
          <p:cNvPr id="37" name="Text Placeholder 9">
            <a:extLst>
              <a:ext uri="{FF2B5EF4-FFF2-40B4-BE49-F238E27FC236}">
                <a16:creationId xmlns:a16="http://schemas.microsoft.com/office/drawing/2014/main" id="{8883DC26-E441-464E-B954-44D6FF0981B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952682" y="4980924"/>
            <a:ext cx="1993900" cy="972000"/>
          </a:xfrm>
        </p:spPr>
        <p:txBody>
          <a:bodyPr>
            <a:normAutofit/>
          </a:bodyPr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</a:t>
            </a:r>
            <a:endParaRPr lang="en-GB" dirty="0"/>
          </a:p>
        </p:txBody>
      </p: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968A70C8-EE78-46BE-9F38-09E41463BB9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53922" y="4026841"/>
            <a:ext cx="965201" cy="639763"/>
          </a:xfr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Nº</a:t>
            </a:r>
            <a:endParaRPr lang="en-GB" dirty="0"/>
          </a:p>
        </p:txBody>
      </p:sp>
      <p:sp>
        <p:nvSpPr>
          <p:cNvPr id="39" name="Text Placeholder 9">
            <a:extLst>
              <a:ext uri="{FF2B5EF4-FFF2-40B4-BE49-F238E27FC236}">
                <a16:creationId xmlns:a16="http://schemas.microsoft.com/office/drawing/2014/main" id="{DCFA9B7E-C954-4371-A0B4-6839A16D66D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253922" y="4723755"/>
            <a:ext cx="1993900" cy="216000"/>
          </a:xfrm>
        </p:spPr>
        <p:txBody>
          <a:bodyPr>
            <a:normAutofit/>
          </a:bodyPr>
          <a:lstStyle>
            <a:lvl1pPr marL="0" indent="0" algn="l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  <a:endParaRPr lang="en-GB" dirty="0"/>
          </a:p>
        </p:txBody>
      </p:sp>
      <p:sp>
        <p:nvSpPr>
          <p:cNvPr id="40" name="Text Placeholder 9">
            <a:extLst>
              <a:ext uri="{FF2B5EF4-FFF2-40B4-BE49-F238E27FC236}">
                <a16:creationId xmlns:a16="http://schemas.microsoft.com/office/drawing/2014/main" id="{6D71BA04-AABC-45E5-9656-45E0BB19D42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253922" y="4980924"/>
            <a:ext cx="1993900" cy="972000"/>
          </a:xfrm>
        </p:spPr>
        <p:txBody>
          <a:bodyPr>
            <a:normAutofit/>
          </a:bodyPr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</a:t>
            </a:r>
            <a:endParaRPr lang="en-GB" dirty="0"/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2A0135A2-338E-4337-8F7D-C89BCB30108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620884" y="4026841"/>
            <a:ext cx="965201" cy="639763"/>
          </a:xfr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Nº</a:t>
            </a:r>
            <a:endParaRPr lang="en-GB" dirty="0"/>
          </a:p>
        </p:txBody>
      </p:sp>
      <p:sp>
        <p:nvSpPr>
          <p:cNvPr id="42" name="Text Placeholder 9">
            <a:extLst>
              <a:ext uri="{FF2B5EF4-FFF2-40B4-BE49-F238E27FC236}">
                <a16:creationId xmlns:a16="http://schemas.microsoft.com/office/drawing/2014/main" id="{B47283B0-869D-4FF5-8A79-618919C330B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620884" y="4723755"/>
            <a:ext cx="1993900" cy="216000"/>
          </a:xfrm>
        </p:spPr>
        <p:txBody>
          <a:bodyPr>
            <a:normAutofit/>
          </a:bodyPr>
          <a:lstStyle>
            <a:lvl1pPr marL="0" indent="0" algn="l"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  <a:endParaRPr lang="en-GB" dirty="0"/>
          </a:p>
        </p:txBody>
      </p:sp>
      <p:sp>
        <p:nvSpPr>
          <p:cNvPr id="43" name="Text Placeholder 9">
            <a:extLst>
              <a:ext uri="{FF2B5EF4-FFF2-40B4-BE49-F238E27FC236}">
                <a16:creationId xmlns:a16="http://schemas.microsoft.com/office/drawing/2014/main" id="{E7254A4F-5904-4BFE-B81D-AE8C682CE01E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620884" y="4980924"/>
            <a:ext cx="1993900" cy="972000"/>
          </a:xfrm>
        </p:spPr>
        <p:txBody>
          <a:bodyPr>
            <a:normAutofit/>
          </a:bodyPr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B384F1BB-96E7-4D3C-AEA6-2038C6C940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062" y="240429"/>
            <a:ext cx="5265738" cy="1543919"/>
          </a:xfrm>
        </p:spPr>
        <p:txBody>
          <a:bodyPr anchor="t">
            <a:normAutofit/>
          </a:bodyPr>
          <a:lstStyle>
            <a:lvl1pPr>
              <a:lnSpc>
                <a:spcPts val="5600"/>
              </a:lnSpc>
              <a:defRPr sz="5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44" name="Imagen 18">
            <a:extLst>
              <a:ext uri="{FF2B5EF4-FFF2-40B4-BE49-F238E27FC236}">
                <a16:creationId xmlns:a16="http://schemas.microsoft.com/office/drawing/2014/main" id="{32BD26A1-9AA8-4EBA-8DF9-36D7C057FF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7511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lide 28px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651B967-5412-4F9E-949F-4173106E63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CDE873E3-468F-41C9-A3D5-AE1CFF571F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616A16-5F6F-4F25-88DA-B5D1E5C6D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1170" y="190953"/>
            <a:ext cx="5272314" cy="543338"/>
          </a:xfrm>
        </p:spPr>
        <p:txBody>
          <a:bodyPr vert="horz" lIns="0" tIns="0" rIns="0" bIns="0" rtlCol="0" anchor="t">
            <a:noAutofit/>
          </a:bodyPr>
          <a:lstStyle>
            <a:lvl1pPr>
              <a:defRPr lang="en-GB" sz="2800" dirty="0">
                <a:solidFill>
                  <a:schemeClr val="bg1"/>
                </a:solidFill>
              </a:defRPr>
            </a:lvl1pPr>
          </a:lstStyle>
          <a:p>
            <a:pPr lvl="0">
              <a:lnSpc>
                <a:spcPts val="3500"/>
              </a:lnSpc>
            </a:pPr>
            <a:r>
              <a:rPr lang="en-US" dirty="0"/>
              <a:t>Title</a:t>
            </a:r>
            <a:endParaRPr lang="en-GB" dirty="0"/>
          </a:p>
        </p:txBody>
      </p:sp>
      <p:sp>
        <p:nvSpPr>
          <p:cNvPr id="14" name="Marcador de texto 19">
            <a:extLst>
              <a:ext uri="{FF2B5EF4-FFF2-40B4-BE49-F238E27FC236}">
                <a16:creationId xmlns:a16="http://schemas.microsoft.com/office/drawing/2014/main" id="{F0A5F956-78D9-483E-8513-18F922BFD0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21981" y="236195"/>
            <a:ext cx="1810500" cy="151947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s-ES" sz="800" b="0" smtClean="0">
                <a:solidFill>
                  <a:schemeClr val="bg1"/>
                </a:solidFill>
              </a:defRPr>
            </a:lvl1pPr>
            <a:lvl2pPr marL="228600" indent="0">
              <a:buNone/>
              <a:defRPr lang="es-ES" sz="1800" smtClean="0"/>
            </a:lvl2pPr>
            <a:lvl3pPr marL="685800" indent="0">
              <a:buNone/>
              <a:defRPr lang="es-ES" sz="1800" smtClean="0"/>
            </a:lvl3pPr>
            <a:lvl4pPr marL="1085850" indent="0">
              <a:buFont typeface="Arial" panose="020B0604020202020204" pitchFamily="34" charset="0"/>
              <a:buNone/>
              <a:defRPr lang="es-ES" smtClean="0"/>
            </a:lvl4pPr>
            <a:lvl5pPr marL="1600200" indent="0">
              <a:buNone/>
              <a:defRPr lang="es-ES"/>
            </a:lvl5pPr>
          </a:lstStyle>
          <a:p>
            <a:pPr marL="0" lvl="0"/>
            <a:r>
              <a:rPr lang="es-ES" noProof="0" dirty="0"/>
              <a:t>D</a:t>
            </a:r>
            <a:r>
              <a:rPr lang="en-GB" noProof="0" dirty="0" err="1"/>
              <a:t>ocument</a:t>
            </a:r>
            <a:r>
              <a:rPr lang="en-GB" noProof="0" dirty="0"/>
              <a:t> Title</a:t>
            </a:r>
          </a:p>
        </p:txBody>
      </p:sp>
    </p:spTree>
    <p:extLst>
      <p:ext uri="{BB962C8B-B14F-4D97-AF65-F5344CB8AC3E}">
        <p14:creationId xmlns:p14="http://schemas.microsoft.com/office/powerpoint/2010/main" val="9022186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651B967-5412-4F9E-949F-4173106E63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CDE873E3-468F-41C9-A3D5-AE1CFF571F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  <p:sp>
        <p:nvSpPr>
          <p:cNvPr id="14" name="Marcador de texto 19">
            <a:extLst>
              <a:ext uri="{FF2B5EF4-FFF2-40B4-BE49-F238E27FC236}">
                <a16:creationId xmlns:a16="http://schemas.microsoft.com/office/drawing/2014/main" id="{F0A5F956-78D9-483E-8513-18F922BFD0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21981" y="236195"/>
            <a:ext cx="1810500" cy="151947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s-ES" sz="800" b="0" smtClean="0">
                <a:solidFill>
                  <a:schemeClr val="bg1"/>
                </a:solidFill>
              </a:defRPr>
            </a:lvl1pPr>
            <a:lvl2pPr marL="228600" indent="0">
              <a:buNone/>
              <a:defRPr lang="es-ES" sz="1800" smtClean="0"/>
            </a:lvl2pPr>
            <a:lvl3pPr marL="685800" indent="0">
              <a:buNone/>
              <a:defRPr lang="es-ES" sz="1800" smtClean="0"/>
            </a:lvl3pPr>
            <a:lvl4pPr marL="1085850" indent="0">
              <a:buFont typeface="Arial" panose="020B0604020202020204" pitchFamily="34" charset="0"/>
              <a:buNone/>
              <a:defRPr lang="es-ES" smtClean="0"/>
            </a:lvl4pPr>
            <a:lvl5pPr marL="1600200" indent="0">
              <a:buNone/>
              <a:defRPr lang="es-ES"/>
            </a:lvl5pPr>
          </a:lstStyle>
          <a:p>
            <a:pPr marL="0" lvl="0"/>
            <a:r>
              <a:rPr lang="es-ES" noProof="0" dirty="0"/>
              <a:t>D</a:t>
            </a:r>
            <a:r>
              <a:rPr lang="en-GB" noProof="0" dirty="0" err="1"/>
              <a:t>ocument</a:t>
            </a:r>
            <a:r>
              <a:rPr lang="en-GB" noProof="0" dirty="0"/>
              <a:t> Title</a:t>
            </a:r>
          </a:p>
        </p:txBody>
      </p:sp>
    </p:spTree>
    <p:extLst>
      <p:ext uri="{BB962C8B-B14F-4D97-AF65-F5344CB8AC3E}">
        <p14:creationId xmlns:p14="http://schemas.microsoft.com/office/powerpoint/2010/main" val="26731739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r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677C15-D783-4350-B9E7-52E834A0920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75200" y="0"/>
            <a:ext cx="74168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14" name="Marcador de texto 19">
            <a:extLst>
              <a:ext uri="{FF2B5EF4-FFF2-40B4-BE49-F238E27FC236}">
                <a16:creationId xmlns:a16="http://schemas.microsoft.com/office/drawing/2014/main" id="{F0A5F956-78D9-483E-8513-18F922BFD0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21981" y="236195"/>
            <a:ext cx="1810500" cy="151947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s-ES" sz="800" b="0" smtClean="0">
                <a:solidFill>
                  <a:schemeClr val="bg1"/>
                </a:solidFill>
              </a:defRPr>
            </a:lvl1pPr>
            <a:lvl2pPr marL="228600" indent="0">
              <a:buNone/>
              <a:defRPr lang="es-ES" sz="1800" smtClean="0"/>
            </a:lvl2pPr>
            <a:lvl3pPr marL="685800" indent="0">
              <a:buNone/>
              <a:defRPr lang="es-ES" sz="1800" smtClean="0"/>
            </a:lvl3pPr>
            <a:lvl4pPr marL="1085850" indent="0">
              <a:buFont typeface="Arial" panose="020B0604020202020204" pitchFamily="34" charset="0"/>
              <a:buNone/>
              <a:defRPr lang="es-ES" smtClean="0"/>
            </a:lvl4pPr>
            <a:lvl5pPr marL="1600200" indent="0">
              <a:buNone/>
              <a:defRPr lang="es-ES"/>
            </a:lvl5pPr>
          </a:lstStyle>
          <a:p>
            <a:pPr marL="0" lvl="0"/>
            <a:r>
              <a:rPr lang="es-ES" noProof="0" dirty="0"/>
              <a:t>D</a:t>
            </a:r>
            <a:r>
              <a:rPr lang="en-GB" noProof="0" dirty="0" err="1"/>
              <a:t>ocument</a:t>
            </a:r>
            <a:r>
              <a:rPr lang="en-GB" noProof="0" dirty="0"/>
              <a:t>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E6285A1-3678-4E17-88A4-D3F997A108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4" y="177004"/>
            <a:ext cx="2703511" cy="422275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 noProof="0"/>
              <a:t>Title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9B4CBA2-4A11-D145-9157-6A99F51D78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430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+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677C15-D783-4350-B9E7-52E834A0920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2119086"/>
            <a:ext cx="12192000" cy="3976914"/>
          </a:xfrm>
        </p:spPr>
        <p:txBody>
          <a:bodyPr/>
          <a:lstStyle/>
          <a:p>
            <a:endParaRPr lang="en-GB"/>
          </a:p>
        </p:txBody>
      </p:sp>
      <p:sp>
        <p:nvSpPr>
          <p:cNvPr id="14" name="Marcador de texto 19">
            <a:extLst>
              <a:ext uri="{FF2B5EF4-FFF2-40B4-BE49-F238E27FC236}">
                <a16:creationId xmlns:a16="http://schemas.microsoft.com/office/drawing/2014/main" id="{F0A5F956-78D9-483E-8513-18F922BFD0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21981" y="236195"/>
            <a:ext cx="1810500" cy="151947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s-ES" sz="800" b="0" smtClean="0">
                <a:solidFill>
                  <a:schemeClr val="tx1"/>
                </a:solidFill>
              </a:defRPr>
            </a:lvl1pPr>
            <a:lvl2pPr marL="228600" indent="0">
              <a:buNone/>
              <a:defRPr lang="es-ES" sz="1800" smtClean="0"/>
            </a:lvl2pPr>
            <a:lvl3pPr marL="685800" indent="0">
              <a:buNone/>
              <a:defRPr lang="es-ES" sz="1800" smtClean="0"/>
            </a:lvl3pPr>
            <a:lvl4pPr marL="1085850" indent="0">
              <a:buFont typeface="Arial" panose="020B0604020202020204" pitchFamily="34" charset="0"/>
              <a:buNone/>
              <a:defRPr lang="es-ES" smtClean="0"/>
            </a:lvl4pPr>
            <a:lvl5pPr marL="1600200" indent="0">
              <a:buNone/>
              <a:defRPr lang="es-ES"/>
            </a:lvl5pPr>
          </a:lstStyle>
          <a:p>
            <a:pPr marL="0" lvl="0"/>
            <a:r>
              <a:rPr lang="es-ES" noProof="0" dirty="0"/>
              <a:t>D</a:t>
            </a:r>
            <a:r>
              <a:rPr lang="en-GB" noProof="0" dirty="0" err="1"/>
              <a:t>ocument</a:t>
            </a:r>
            <a:r>
              <a:rPr lang="en-GB" noProof="0" dirty="0"/>
              <a:t>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E6285A1-3678-4E17-88A4-D3F997A108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4" y="177004"/>
            <a:ext cx="2703511" cy="422275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 noProof="0" dirty="0"/>
              <a:t>Title</a:t>
            </a:r>
          </a:p>
        </p:txBody>
      </p:sp>
      <p:pic>
        <p:nvPicPr>
          <p:cNvPr id="7" name="Imagen 18">
            <a:extLst>
              <a:ext uri="{FF2B5EF4-FFF2-40B4-BE49-F238E27FC236}">
                <a16:creationId xmlns:a16="http://schemas.microsoft.com/office/drawing/2014/main" id="{B6C47EA2-1D4F-4D9E-8577-0F31F00CBC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  <p:pic>
        <p:nvPicPr>
          <p:cNvPr id="8" name="Imagen 15">
            <a:extLst>
              <a:ext uri="{FF2B5EF4-FFF2-40B4-BE49-F238E27FC236}">
                <a16:creationId xmlns:a16="http://schemas.microsoft.com/office/drawing/2014/main" id="{57384837-9129-4F3B-92EC-FAFD7429F5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289" y="6170295"/>
            <a:ext cx="709909" cy="36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0024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+ picture bi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677C15-D783-4350-B9E7-52E834A0920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14" name="Marcador de texto 19">
            <a:extLst>
              <a:ext uri="{FF2B5EF4-FFF2-40B4-BE49-F238E27FC236}">
                <a16:creationId xmlns:a16="http://schemas.microsoft.com/office/drawing/2014/main" id="{F0A5F956-78D9-483E-8513-18F922BFD0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21981" y="236195"/>
            <a:ext cx="1810500" cy="151947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s-ES" sz="800" b="0" smtClean="0">
                <a:solidFill>
                  <a:schemeClr val="bg1"/>
                </a:solidFill>
              </a:defRPr>
            </a:lvl1pPr>
            <a:lvl2pPr marL="228600" indent="0">
              <a:buNone/>
              <a:defRPr lang="es-ES" sz="1800" smtClean="0"/>
            </a:lvl2pPr>
            <a:lvl3pPr marL="685800" indent="0">
              <a:buNone/>
              <a:defRPr lang="es-ES" sz="1800" smtClean="0"/>
            </a:lvl3pPr>
            <a:lvl4pPr marL="1085850" indent="0">
              <a:buFont typeface="Arial" panose="020B0604020202020204" pitchFamily="34" charset="0"/>
              <a:buNone/>
              <a:defRPr lang="es-ES" smtClean="0"/>
            </a:lvl4pPr>
            <a:lvl5pPr marL="1600200" indent="0">
              <a:buNone/>
              <a:defRPr lang="es-ES"/>
            </a:lvl5pPr>
          </a:lstStyle>
          <a:p>
            <a:pPr marL="0" lvl="0"/>
            <a:r>
              <a:rPr lang="es-ES" noProof="0" dirty="0"/>
              <a:t>D</a:t>
            </a:r>
            <a:r>
              <a:rPr lang="en-GB" noProof="0" dirty="0" err="1"/>
              <a:t>ocument</a:t>
            </a:r>
            <a:r>
              <a:rPr lang="en-GB" noProof="0" dirty="0"/>
              <a:t>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E6285A1-3678-4E17-88A4-D3F997A108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4" y="177004"/>
            <a:ext cx="2703511" cy="422275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Title</a:t>
            </a:r>
          </a:p>
        </p:txBody>
      </p:sp>
      <p:pic>
        <p:nvPicPr>
          <p:cNvPr id="7" name="Imagen 18">
            <a:extLst>
              <a:ext uri="{FF2B5EF4-FFF2-40B4-BE49-F238E27FC236}">
                <a16:creationId xmlns:a16="http://schemas.microsoft.com/office/drawing/2014/main" id="{B6C47EA2-1D4F-4D9E-8577-0F31F00CBC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  <p:pic>
        <p:nvPicPr>
          <p:cNvPr id="8" name="Imagen 15">
            <a:extLst>
              <a:ext uri="{FF2B5EF4-FFF2-40B4-BE49-F238E27FC236}">
                <a16:creationId xmlns:a16="http://schemas.microsoft.com/office/drawing/2014/main" id="{57384837-9129-4F3B-92EC-FAFD7429F5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289" y="6170295"/>
            <a:ext cx="709909" cy="36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5230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me + photo r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677C15-D783-4350-B9E7-52E834A0920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62800" y="0"/>
            <a:ext cx="50292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E6285A1-3678-4E17-88A4-D3F997A108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0064" y="444500"/>
            <a:ext cx="4411207" cy="1714500"/>
          </a:xfrm>
        </p:spPr>
        <p:txBody>
          <a:bodyPr anchor="t">
            <a:normAutofit/>
          </a:bodyPr>
          <a:lstStyle>
            <a:lvl1pPr marL="0" indent="0">
              <a:buNone/>
              <a:defRPr sz="5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A19D4150-7ED4-44E1-9278-A64CF1A07A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0065" y="2117725"/>
            <a:ext cx="2433636" cy="675525"/>
          </a:xfrm>
        </p:spPr>
        <p:txBody>
          <a:bodyPr anchor="t">
            <a:normAutofit/>
          </a:bodyPr>
          <a:lstStyle>
            <a:lvl1pPr marL="0" indent="0">
              <a:lnSpc>
                <a:spcPts val="1800"/>
              </a:lnSpc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/>
              <a:t>Title</a:t>
            </a:r>
          </a:p>
        </p:txBody>
      </p:sp>
      <p:pic>
        <p:nvPicPr>
          <p:cNvPr id="8" name="Imagen 15">
            <a:extLst>
              <a:ext uri="{FF2B5EF4-FFF2-40B4-BE49-F238E27FC236}">
                <a16:creationId xmlns:a16="http://schemas.microsoft.com/office/drawing/2014/main" id="{38F533F4-2B2D-4957-A6B1-BAC7D7475E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64" y="6165653"/>
            <a:ext cx="709909" cy="368133"/>
          </a:xfrm>
          <a:prstGeom prst="rect">
            <a:avLst/>
          </a:prstGeom>
        </p:spPr>
      </p:pic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F24180B9-A209-426D-85FB-7FBFFC9166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0065" y="2898140"/>
            <a:ext cx="2433636" cy="1233286"/>
          </a:xfrm>
        </p:spPr>
        <p:txBody>
          <a:bodyPr anchor="t"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 dirty="0"/>
              <a:t>Lorem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75D09A63-14BB-44E9-B249-B4E353124A1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22254" y="4932366"/>
            <a:ext cx="2433636" cy="1601419"/>
          </a:xfrm>
        </p:spPr>
        <p:txBody>
          <a:bodyPr anchor="b">
            <a:normAutofit/>
          </a:bodyPr>
          <a:lstStyle>
            <a:lvl1pPr marL="0" indent="0" algn="r">
              <a:buNone/>
              <a:defRPr sz="32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Lorem</a:t>
            </a:r>
          </a:p>
        </p:txBody>
      </p:sp>
    </p:spTree>
    <p:extLst>
      <p:ext uri="{BB962C8B-B14F-4D97-AF65-F5344CB8AC3E}">
        <p14:creationId xmlns:p14="http://schemas.microsoft.com/office/powerpoint/2010/main" val="10910289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me + photo le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677C15-D783-4350-B9E7-52E834A0920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50292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E6285A1-3678-4E17-88A4-D3F997A108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34239" y="444500"/>
            <a:ext cx="4411207" cy="1714500"/>
          </a:xfrm>
        </p:spPr>
        <p:txBody>
          <a:bodyPr anchor="t">
            <a:normAutofit/>
          </a:bodyPr>
          <a:lstStyle>
            <a:lvl1pPr marL="0" indent="0" algn="r">
              <a:buNone/>
              <a:defRPr sz="5400">
                <a:solidFill>
                  <a:schemeClr val="tx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A19D4150-7ED4-44E1-9278-A64CF1A07A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11810" y="2092615"/>
            <a:ext cx="2433636" cy="1073149"/>
          </a:xfrm>
        </p:spPr>
        <p:txBody>
          <a:bodyPr vert="horz" lIns="0" tIns="0" rIns="0" bIns="0" rtlCol="0" anchor="t">
            <a:normAutofit/>
          </a:bodyPr>
          <a:lstStyle>
            <a:lvl1pPr marL="0" indent="0" algn="r">
              <a:spcBef>
                <a:spcPts val="0"/>
              </a:spcBef>
              <a:buNone/>
              <a:defRPr lang="en-GB" sz="2000" noProof="0" dirty="0">
                <a:solidFill>
                  <a:schemeClr val="tx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pPr marL="228600" lvl="0" indent="-228600">
              <a:lnSpc>
                <a:spcPts val="2000"/>
              </a:lnSpc>
            </a:pPr>
            <a:r>
              <a:rPr lang="en-GB" noProof="0" dirty="0"/>
              <a:t>Title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F47A2C88-237D-4635-8053-82C5565C3B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11810" y="2898140"/>
            <a:ext cx="2433636" cy="1233286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 dirty="0"/>
              <a:t>Lorem</a:t>
            </a:r>
          </a:p>
        </p:txBody>
      </p:sp>
      <p:pic>
        <p:nvPicPr>
          <p:cNvPr id="10" name="Imagen 15">
            <a:extLst>
              <a:ext uri="{FF2B5EF4-FFF2-40B4-BE49-F238E27FC236}">
                <a16:creationId xmlns:a16="http://schemas.microsoft.com/office/drawing/2014/main" id="{7BDA456C-ED12-4C3A-9249-6A55B1F1DE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65653"/>
            <a:ext cx="709909" cy="368133"/>
          </a:xfrm>
          <a:prstGeom prst="rect">
            <a:avLst/>
          </a:prstGeom>
        </p:spPr>
      </p:pic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3534B809-1632-46C4-8015-AE109AA5FE3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54714" y="4271700"/>
            <a:ext cx="4411207" cy="1714500"/>
          </a:xfrm>
        </p:spPr>
        <p:txBody>
          <a:bodyPr anchor="b">
            <a:normAutofit/>
          </a:bodyPr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503930B8-96CA-4F99-AF81-00BBECAD72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54715" y="6055475"/>
            <a:ext cx="2433636" cy="567575"/>
          </a:xfrm>
        </p:spPr>
        <p:txBody>
          <a:bodyPr anchor="t">
            <a:normAutofit/>
          </a:bodyPr>
          <a:lstStyle>
            <a:lvl1pPr marL="0" indent="0">
              <a:lnSpc>
                <a:spcPts val="2000"/>
              </a:lnSpc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7112563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677C15-D783-4350-B9E7-52E834A0920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4964" y="1315810"/>
            <a:ext cx="2700336" cy="3383189"/>
          </a:xfrm>
        </p:spPr>
        <p:txBody>
          <a:bodyPr/>
          <a:lstStyle/>
          <a:p>
            <a:endParaRPr lang="en-GB"/>
          </a:p>
        </p:txBody>
      </p:sp>
      <p:sp>
        <p:nvSpPr>
          <p:cNvPr id="14" name="Marcador de texto 19">
            <a:extLst>
              <a:ext uri="{FF2B5EF4-FFF2-40B4-BE49-F238E27FC236}">
                <a16:creationId xmlns:a16="http://schemas.microsoft.com/office/drawing/2014/main" id="{F0A5F956-78D9-483E-8513-18F922BFD0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21981" y="236195"/>
            <a:ext cx="1810500" cy="151947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s-ES" sz="800" b="0" smtClean="0">
                <a:solidFill>
                  <a:schemeClr val="tx2"/>
                </a:solidFill>
              </a:defRPr>
            </a:lvl1pPr>
            <a:lvl2pPr marL="228600" indent="0">
              <a:buNone/>
              <a:defRPr lang="es-ES" sz="1800" smtClean="0"/>
            </a:lvl2pPr>
            <a:lvl3pPr marL="685800" indent="0">
              <a:buNone/>
              <a:defRPr lang="es-ES" sz="1800" smtClean="0"/>
            </a:lvl3pPr>
            <a:lvl4pPr marL="1085850" indent="0">
              <a:buFont typeface="Arial" panose="020B0604020202020204" pitchFamily="34" charset="0"/>
              <a:buNone/>
              <a:defRPr lang="es-ES" smtClean="0"/>
            </a:lvl4pPr>
            <a:lvl5pPr marL="1600200" indent="0">
              <a:buNone/>
              <a:defRPr lang="es-ES"/>
            </a:lvl5pPr>
          </a:lstStyle>
          <a:p>
            <a:pPr marL="0" lvl="0"/>
            <a:r>
              <a:rPr lang="es-ES" noProof="0" dirty="0"/>
              <a:t>D</a:t>
            </a:r>
            <a:r>
              <a:rPr lang="en-GB" noProof="0" dirty="0" err="1"/>
              <a:t>ocument</a:t>
            </a:r>
            <a:r>
              <a:rPr lang="en-GB" noProof="0" dirty="0"/>
              <a:t>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E6285A1-3678-4E17-88A4-D3F997A108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4" y="304004"/>
            <a:ext cx="5120956" cy="422275"/>
          </a:xfrm>
        </p:spPr>
        <p:txBody>
          <a:bodyPr anchor="ctr">
            <a:noAutofit/>
          </a:bodyPr>
          <a:lstStyle>
            <a:lvl1pPr marL="0" indent="0">
              <a:buNone/>
              <a:defRPr sz="5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 dirty="0"/>
              <a:t>title</a:t>
            </a:r>
          </a:p>
        </p:txBody>
      </p:sp>
      <p:pic>
        <p:nvPicPr>
          <p:cNvPr id="7" name="Imagen 18">
            <a:extLst>
              <a:ext uri="{FF2B5EF4-FFF2-40B4-BE49-F238E27FC236}">
                <a16:creationId xmlns:a16="http://schemas.microsoft.com/office/drawing/2014/main" id="{B6C47EA2-1D4F-4D9E-8577-0F31F00CBC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  <p:pic>
        <p:nvPicPr>
          <p:cNvPr id="8" name="Imagen 15">
            <a:extLst>
              <a:ext uri="{FF2B5EF4-FFF2-40B4-BE49-F238E27FC236}">
                <a16:creationId xmlns:a16="http://schemas.microsoft.com/office/drawing/2014/main" id="{57384837-9129-4F3B-92EC-FAFD7429F5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289" y="6170295"/>
            <a:ext cx="709909" cy="368133"/>
          </a:xfrm>
          <a:prstGeom prst="rect">
            <a:avLst/>
          </a:prstGeom>
        </p:spPr>
      </p:pic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9FCB22C4-994A-415D-9E24-0513456159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83513" y="1315810"/>
            <a:ext cx="2700336" cy="3383189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332288C5-4ECA-4C24-B3CD-F2F7A3663DF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32062" y="1315810"/>
            <a:ext cx="2700336" cy="3383189"/>
          </a:xfrm>
        </p:spPr>
        <p:txBody>
          <a:bodyPr/>
          <a:lstStyle/>
          <a:p>
            <a:endParaRPr lang="en-GB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8F3BE437-F41A-4ACC-9602-79DCEB9558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80612" y="1315810"/>
            <a:ext cx="2700336" cy="3383189"/>
          </a:xfrm>
        </p:spPr>
        <p:txBody>
          <a:bodyPr/>
          <a:lstStyle/>
          <a:p>
            <a:endParaRPr lang="en-GB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0BB197D0-4883-48D8-8B67-41F5FC9C1D8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34964" y="4840855"/>
            <a:ext cx="2433636" cy="1073149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8C4521B7-B4BE-4C69-903F-A9F6013288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83513" y="4840855"/>
            <a:ext cx="2433636" cy="1073149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0FEBC72E-D820-4566-BC9D-6D054BB5A4E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32062" y="4840855"/>
            <a:ext cx="2433636" cy="1073149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922EFAA0-B9F2-4CE7-8112-F7593E28521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180612" y="4840855"/>
            <a:ext cx="2433636" cy="1073149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38640902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 purple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677C15-D783-4350-B9E7-52E834A0920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4964" y="1315810"/>
            <a:ext cx="2700336" cy="33831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4" name="Marcador de texto 19">
            <a:extLst>
              <a:ext uri="{FF2B5EF4-FFF2-40B4-BE49-F238E27FC236}">
                <a16:creationId xmlns:a16="http://schemas.microsoft.com/office/drawing/2014/main" id="{F0A5F956-78D9-483E-8513-18F922BFD0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21981" y="236195"/>
            <a:ext cx="1810500" cy="151947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s-ES" sz="800" b="0" smtClean="0">
                <a:solidFill>
                  <a:schemeClr val="bg1"/>
                </a:solidFill>
              </a:defRPr>
            </a:lvl1pPr>
            <a:lvl2pPr marL="228600" indent="0">
              <a:buNone/>
              <a:defRPr lang="es-ES" sz="1800" smtClean="0"/>
            </a:lvl2pPr>
            <a:lvl3pPr marL="685800" indent="0">
              <a:buNone/>
              <a:defRPr lang="es-ES" sz="1800" smtClean="0"/>
            </a:lvl3pPr>
            <a:lvl4pPr marL="1085850" indent="0">
              <a:buFont typeface="Arial" panose="020B0604020202020204" pitchFamily="34" charset="0"/>
              <a:buNone/>
              <a:defRPr lang="es-ES" smtClean="0"/>
            </a:lvl4pPr>
            <a:lvl5pPr marL="1600200" indent="0">
              <a:buNone/>
              <a:defRPr lang="es-ES"/>
            </a:lvl5pPr>
          </a:lstStyle>
          <a:p>
            <a:pPr marL="0" lvl="0"/>
            <a:r>
              <a:rPr lang="es-ES" noProof="0" dirty="0"/>
              <a:t>D</a:t>
            </a:r>
            <a:r>
              <a:rPr lang="en-GB" noProof="0" dirty="0" err="1"/>
              <a:t>ocument</a:t>
            </a:r>
            <a:r>
              <a:rPr lang="en-GB" noProof="0" dirty="0"/>
              <a:t>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E6285A1-3678-4E17-88A4-D3F997A108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4" y="304004"/>
            <a:ext cx="5120956" cy="422275"/>
          </a:xfrm>
        </p:spPr>
        <p:txBody>
          <a:bodyPr anchor="ctr">
            <a:noAutofit/>
          </a:bodyPr>
          <a:lstStyle>
            <a:lvl1pPr marL="0" indent="0">
              <a:buNone/>
              <a:defRPr sz="5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title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9FCB22C4-994A-415D-9E24-0513456159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83513" y="1315810"/>
            <a:ext cx="2700336" cy="33831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332288C5-4ECA-4C24-B3CD-F2F7A3663DF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32062" y="1315810"/>
            <a:ext cx="2700336" cy="33831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8F3BE437-F41A-4ACC-9602-79DCEB9558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80612" y="1315810"/>
            <a:ext cx="2700336" cy="33831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0BB197D0-4883-48D8-8B67-41F5FC9C1D8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34964" y="4840855"/>
            <a:ext cx="2433636" cy="1073149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8C4521B7-B4BE-4C69-903F-A9F6013288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83513" y="4840855"/>
            <a:ext cx="2433636" cy="1073149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0FEBC72E-D820-4566-BC9D-6D054BB5A4E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32062" y="4840855"/>
            <a:ext cx="2433636" cy="1073149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922EFAA0-B9F2-4CE7-8112-F7593E28521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180612" y="4840855"/>
            <a:ext cx="2433636" cy="1073149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9B04D250-4D43-4B8F-B972-9651FAD31A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8436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lid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FF35A0E0-62D3-4FBD-8D67-26160B8478F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" y="0"/>
            <a:ext cx="12192001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Picture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3538ECC-FBC7-E648-9124-B790651C4F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5259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lid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FF35A0E0-62D3-4FBD-8D67-26160B8478F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" y="0"/>
            <a:ext cx="12192001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Picture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3538ECC-FBC7-E648-9124-B790651C4F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  <p:pic>
        <p:nvPicPr>
          <p:cNvPr id="4" name="Imagen 15">
            <a:extLst>
              <a:ext uri="{FF2B5EF4-FFF2-40B4-BE49-F238E27FC236}">
                <a16:creationId xmlns:a16="http://schemas.microsoft.com/office/drawing/2014/main" id="{19E85DE4-C4F9-8540-AA9F-F4FC91994E0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65653"/>
            <a:ext cx="709909" cy="36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8690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B6414E-AA01-4809-A7B6-36B78DC1FA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88" y="361950"/>
            <a:ext cx="2502000" cy="531812"/>
          </a:xfrm>
        </p:spPr>
        <p:txBody>
          <a:bodyPr anchor="t">
            <a:normAutofit/>
          </a:bodyPr>
          <a:lstStyle>
            <a:lvl1pPr>
              <a:defRPr sz="30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GB" noProof="0"/>
              <a:t>Headline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BD590E2-2BF7-4733-A002-F5D27EE600D6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3606800" y="0"/>
            <a:ext cx="8585200" cy="588089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noProof="0" dirty="0"/>
              <a:t>Picture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50FF304-F4A0-46AE-A4DF-E6707624C78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92088" y="2183605"/>
            <a:ext cx="2284412" cy="369728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 dirty="0"/>
              <a:t>Body copy</a:t>
            </a:r>
          </a:p>
        </p:txBody>
      </p:sp>
      <p:sp>
        <p:nvSpPr>
          <p:cNvPr id="11" name="Marcador de texto 2">
            <a:extLst>
              <a:ext uri="{FF2B5EF4-FFF2-40B4-BE49-F238E27FC236}">
                <a16:creationId xmlns:a16="http://schemas.microsoft.com/office/drawing/2014/main" id="{D1F6BF33-A93D-4AA4-9CED-332F66432A05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192088" y="869940"/>
            <a:ext cx="2502000" cy="1028709"/>
          </a:xfrm>
        </p:spPr>
        <p:txBody>
          <a:bodyPr anchor="t"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914E2DBA-1F54-4B02-8D5E-1BC9FFFCC51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2088" y="198020"/>
            <a:ext cx="2502000" cy="176629"/>
          </a:xfrm>
        </p:spPr>
        <p:txBody>
          <a:bodyPr anchor="ctr">
            <a:noAutofit/>
          </a:bodyPr>
          <a:lstStyle>
            <a:lvl1pPr marL="0" indent="0">
              <a:buNone/>
              <a:defRPr sz="1050" b="1">
                <a:solidFill>
                  <a:schemeClr val="tx2"/>
                </a:solidFill>
              </a:defRPr>
            </a:lvl1pPr>
            <a:lvl5pPr algn="l">
              <a:defRPr/>
            </a:lvl5pPr>
          </a:lstStyle>
          <a:p>
            <a:pPr lvl="0"/>
            <a:r>
              <a:rPr lang="en-GB" noProof="0"/>
              <a:t>Section name</a:t>
            </a:r>
          </a:p>
        </p:txBody>
      </p:sp>
      <p:sp>
        <p:nvSpPr>
          <p:cNvPr id="8" name="Marcador de texto 19">
            <a:extLst>
              <a:ext uri="{FF2B5EF4-FFF2-40B4-BE49-F238E27FC236}">
                <a16:creationId xmlns:a16="http://schemas.microsoft.com/office/drawing/2014/main" id="{5BE8CA36-6E6D-7946-9291-FB886F5FA10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21981" y="236195"/>
            <a:ext cx="1810500" cy="151947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s-ES" sz="800" b="0" smtClean="0">
                <a:solidFill>
                  <a:schemeClr val="bg1"/>
                </a:solidFill>
              </a:defRPr>
            </a:lvl1pPr>
            <a:lvl2pPr marL="228600" indent="0">
              <a:buNone/>
              <a:defRPr lang="es-ES" sz="1800" smtClean="0"/>
            </a:lvl2pPr>
            <a:lvl3pPr marL="685800" indent="0">
              <a:buNone/>
              <a:defRPr lang="es-ES" sz="1800" smtClean="0"/>
            </a:lvl3pPr>
            <a:lvl4pPr marL="1085850" indent="0">
              <a:buFont typeface="Arial" panose="020B0604020202020204" pitchFamily="34" charset="0"/>
              <a:buNone/>
              <a:defRPr lang="es-ES" smtClean="0"/>
            </a:lvl4pPr>
            <a:lvl5pPr marL="1600200" indent="0">
              <a:buNone/>
              <a:defRPr lang="es-ES"/>
            </a:lvl5pPr>
          </a:lstStyle>
          <a:p>
            <a:pPr marL="0" lvl="0"/>
            <a:r>
              <a:rPr lang="es-ES" noProof="0" dirty="0"/>
              <a:t>D</a:t>
            </a:r>
            <a:r>
              <a:rPr lang="en-GB" noProof="0" dirty="0" err="1"/>
              <a:t>ocument</a:t>
            </a:r>
            <a:r>
              <a:rPr lang="en-GB" noProof="0" dirty="0"/>
              <a:t> Title</a:t>
            </a:r>
          </a:p>
        </p:txBody>
      </p:sp>
      <p:pic>
        <p:nvPicPr>
          <p:cNvPr id="9" name="Imagen 15">
            <a:extLst>
              <a:ext uri="{FF2B5EF4-FFF2-40B4-BE49-F238E27FC236}">
                <a16:creationId xmlns:a16="http://schemas.microsoft.com/office/drawing/2014/main" id="{5802CFD8-C4FE-D548-934E-ECAEA92BDE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65653"/>
            <a:ext cx="709909" cy="36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9506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+ picture ful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B6414E-AA01-4809-A7B6-36B78DC1FA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88" y="361950"/>
            <a:ext cx="2502000" cy="531812"/>
          </a:xfrm>
        </p:spPr>
        <p:txBody>
          <a:bodyPr anchor="t">
            <a:normAutofit/>
          </a:bodyPr>
          <a:lstStyle>
            <a:lvl1pPr>
              <a:defRPr sz="300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GB" noProof="0"/>
              <a:t>Headline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BD590E2-2BF7-4733-A002-F5D27EE600D6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noProof="0" dirty="0"/>
              <a:t>Picture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50FF304-F4A0-46AE-A4DF-E6707624C78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92088" y="2183605"/>
            <a:ext cx="2284412" cy="369728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/>
              <a:t>Body copy</a:t>
            </a:r>
          </a:p>
        </p:txBody>
      </p:sp>
      <p:sp>
        <p:nvSpPr>
          <p:cNvPr id="11" name="Marcador de texto 2">
            <a:extLst>
              <a:ext uri="{FF2B5EF4-FFF2-40B4-BE49-F238E27FC236}">
                <a16:creationId xmlns:a16="http://schemas.microsoft.com/office/drawing/2014/main" id="{D1F6BF33-A93D-4AA4-9CED-332F66432A05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192088" y="869940"/>
            <a:ext cx="2502000" cy="1028709"/>
          </a:xfrm>
        </p:spPr>
        <p:txBody>
          <a:bodyPr anchor="t">
            <a:normAutofit/>
          </a:bodyPr>
          <a:lstStyle>
            <a:lvl1pPr marL="0" indent="0">
              <a:buNone/>
              <a:defRPr sz="1600" b="1">
                <a:solidFill>
                  <a:srgbClr val="FFFF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Subtitle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914E2DBA-1F54-4B02-8D5E-1BC9FFFCC51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2088" y="198020"/>
            <a:ext cx="2502000" cy="176629"/>
          </a:xfrm>
        </p:spPr>
        <p:txBody>
          <a:bodyPr anchor="ctr">
            <a:noAutofit/>
          </a:bodyPr>
          <a:lstStyle>
            <a:lvl1pPr marL="0" indent="0">
              <a:buNone/>
              <a:defRPr sz="1050" b="1">
                <a:solidFill>
                  <a:srgbClr val="FFFFFF"/>
                </a:solidFill>
              </a:defRPr>
            </a:lvl1pPr>
            <a:lvl5pPr algn="l">
              <a:defRPr/>
            </a:lvl5pPr>
          </a:lstStyle>
          <a:p>
            <a:pPr lvl="0"/>
            <a:r>
              <a:rPr lang="en-GB" noProof="0"/>
              <a:t>Section name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65A2363-AF68-4147-AF02-1089D4BB36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  <p:sp>
        <p:nvSpPr>
          <p:cNvPr id="9" name="Marcador de texto 19">
            <a:extLst>
              <a:ext uri="{FF2B5EF4-FFF2-40B4-BE49-F238E27FC236}">
                <a16:creationId xmlns:a16="http://schemas.microsoft.com/office/drawing/2014/main" id="{EBF8AD2A-AB38-C94F-9445-66BC618636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21981" y="236195"/>
            <a:ext cx="1810500" cy="151947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s-ES" sz="800" b="0" smtClean="0">
                <a:solidFill>
                  <a:schemeClr val="bg1"/>
                </a:solidFill>
              </a:defRPr>
            </a:lvl1pPr>
            <a:lvl2pPr marL="228600" indent="0">
              <a:buNone/>
              <a:defRPr lang="es-ES" sz="1800" smtClean="0"/>
            </a:lvl2pPr>
            <a:lvl3pPr marL="685800" indent="0">
              <a:buNone/>
              <a:defRPr lang="es-ES" sz="1800" smtClean="0"/>
            </a:lvl3pPr>
            <a:lvl4pPr marL="1085850" indent="0">
              <a:buFont typeface="Arial" panose="020B0604020202020204" pitchFamily="34" charset="0"/>
              <a:buNone/>
              <a:defRPr lang="es-ES" smtClean="0"/>
            </a:lvl4pPr>
            <a:lvl5pPr marL="1600200" indent="0">
              <a:buNone/>
              <a:defRPr lang="es-ES"/>
            </a:lvl5pPr>
          </a:lstStyle>
          <a:p>
            <a:pPr marL="0" lvl="0"/>
            <a:r>
              <a:rPr lang="es-ES" noProof="0" dirty="0"/>
              <a:t>D</a:t>
            </a:r>
            <a:r>
              <a:rPr lang="en-GB" noProof="0" dirty="0" err="1"/>
              <a:t>ocument</a:t>
            </a:r>
            <a:r>
              <a:rPr lang="en-GB" noProof="0" dirty="0"/>
              <a:t> Title</a:t>
            </a:r>
          </a:p>
        </p:txBody>
      </p:sp>
    </p:spTree>
    <p:extLst>
      <p:ext uri="{BB962C8B-B14F-4D97-AF65-F5344CB8AC3E}">
        <p14:creationId xmlns:p14="http://schemas.microsoft.com/office/powerpoint/2010/main" val="89397124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BD590E2-2BF7-4733-A002-F5D27EE600D6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243207" y="405082"/>
            <a:ext cx="5574956" cy="539292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noProof="0" dirty="0"/>
              <a:t>Picture</a:t>
            </a:r>
          </a:p>
        </p:txBody>
      </p:sp>
      <p:sp>
        <p:nvSpPr>
          <p:cNvPr id="17" name="Marcador de posición de imagen 2">
            <a:extLst>
              <a:ext uri="{FF2B5EF4-FFF2-40B4-BE49-F238E27FC236}">
                <a16:creationId xmlns:a16="http://schemas.microsoft.com/office/drawing/2014/main" id="{C13CBBC3-ADC6-4DA0-8DC6-F432F1282BC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73836" y="3283436"/>
            <a:ext cx="5493563" cy="251457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noProof="0" dirty="0"/>
              <a:t>Picture</a:t>
            </a:r>
          </a:p>
        </p:txBody>
      </p:sp>
      <p:sp>
        <p:nvSpPr>
          <p:cNvPr id="18" name="Marcador de posición de imagen 2">
            <a:extLst>
              <a:ext uri="{FF2B5EF4-FFF2-40B4-BE49-F238E27FC236}">
                <a16:creationId xmlns:a16="http://schemas.microsoft.com/office/drawing/2014/main" id="{05B419DE-5319-4437-ACB9-9E542B92A7CF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373837" y="405083"/>
            <a:ext cx="5493563" cy="251457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noProof="0" dirty="0"/>
              <a:t>Picture</a:t>
            </a:r>
          </a:p>
        </p:txBody>
      </p:sp>
      <p:pic>
        <p:nvPicPr>
          <p:cNvPr id="7" name="Imagen 15">
            <a:extLst>
              <a:ext uri="{FF2B5EF4-FFF2-40B4-BE49-F238E27FC236}">
                <a16:creationId xmlns:a16="http://schemas.microsoft.com/office/drawing/2014/main" id="{F7A7A8AC-37EE-5546-AC48-197C20E06B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65653"/>
            <a:ext cx="709909" cy="36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2239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g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B6414E-AA01-4809-A7B6-36B78DC1FA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88" y="361950"/>
            <a:ext cx="2502000" cy="531812"/>
          </a:xfrm>
        </p:spPr>
        <p:txBody>
          <a:bodyPr anchor="t">
            <a:normAutofit/>
          </a:bodyPr>
          <a:lstStyle>
            <a:lvl1pPr>
              <a:defRPr sz="30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11" name="Marcador de texto 2">
            <a:extLst>
              <a:ext uri="{FF2B5EF4-FFF2-40B4-BE49-F238E27FC236}">
                <a16:creationId xmlns:a16="http://schemas.microsoft.com/office/drawing/2014/main" id="{D1F6BF33-A93D-4AA4-9CED-332F66432A05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787140" y="374649"/>
            <a:ext cx="2910437" cy="519113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Subtitle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914E2DBA-1F54-4B02-8D5E-1BC9FFFCC51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2088" y="198020"/>
            <a:ext cx="2502000" cy="176629"/>
          </a:xfrm>
        </p:spPr>
        <p:txBody>
          <a:bodyPr anchor="ctr">
            <a:noAutofit/>
          </a:bodyPr>
          <a:lstStyle>
            <a:lvl1pPr marL="0" indent="0">
              <a:buNone/>
              <a:defRPr sz="1050" b="1">
                <a:solidFill>
                  <a:schemeClr val="tx2"/>
                </a:solidFill>
              </a:defRPr>
            </a:lvl1pPr>
            <a:lvl5pPr algn="l">
              <a:defRPr/>
            </a:lvl5pPr>
          </a:lstStyle>
          <a:p>
            <a:pPr lvl="0"/>
            <a:r>
              <a:rPr lang="en-GB" noProof="0"/>
              <a:t>Section name</a:t>
            </a:r>
          </a:p>
        </p:txBody>
      </p:sp>
      <p:pic>
        <p:nvPicPr>
          <p:cNvPr id="6" name="Imagen 15">
            <a:extLst>
              <a:ext uri="{FF2B5EF4-FFF2-40B4-BE49-F238E27FC236}">
                <a16:creationId xmlns:a16="http://schemas.microsoft.com/office/drawing/2014/main" id="{983857A5-B42B-E54A-9181-27FF8D3EBA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65653"/>
            <a:ext cx="709909" cy="368133"/>
          </a:xfrm>
          <a:prstGeom prst="rect">
            <a:avLst/>
          </a:prstGeom>
        </p:spPr>
      </p:pic>
      <p:sp>
        <p:nvSpPr>
          <p:cNvPr id="7" name="Marcador de texto 19">
            <a:extLst>
              <a:ext uri="{FF2B5EF4-FFF2-40B4-BE49-F238E27FC236}">
                <a16:creationId xmlns:a16="http://schemas.microsoft.com/office/drawing/2014/main" id="{57433E4F-F158-8E47-8404-2171C1AB08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21981" y="236195"/>
            <a:ext cx="1810500" cy="151947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s-ES" sz="800" b="0" smtClean="0">
                <a:solidFill>
                  <a:schemeClr val="tx2"/>
                </a:solidFill>
              </a:defRPr>
            </a:lvl1pPr>
            <a:lvl2pPr marL="228600" indent="0">
              <a:buNone/>
              <a:defRPr lang="es-ES" sz="1800" smtClean="0"/>
            </a:lvl2pPr>
            <a:lvl3pPr marL="685800" indent="0">
              <a:buNone/>
              <a:defRPr lang="es-ES" sz="1800" smtClean="0"/>
            </a:lvl3pPr>
            <a:lvl4pPr marL="1085850" indent="0">
              <a:buFont typeface="Arial" panose="020B0604020202020204" pitchFamily="34" charset="0"/>
              <a:buNone/>
              <a:defRPr lang="es-ES" smtClean="0"/>
            </a:lvl4pPr>
            <a:lvl5pPr marL="1600200" indent="0">
              <a:buNone/>
              <a:defRPr lang="es-ES"/>
            </a:lvl5pPr>
          </a:lstStyle>
          <a:p>
            <a:pPr marL="0" lvl="0"/>
            <a:r>
              <a:rPr lang="es-ES" noProof="0" dirty="0"/>
              <a:t>D</a:t>
            </a:r>
            <a:r>
              <a:rPr lang="en-GB" noProof="0" dirty="0" err="1"/>
              <a:t>ocument</a:t>
            </a:r>
            <a:r>
              <a:rPr lang="en-GB" noProof="0" dirty="0"/>
              <a:t> Title</a:t>
            </a:r>
          </a:p>
        </p:txBody>
      </p:sp>
    </p:spTree>
    <p:extLst>
      <p:ext uri="{BB962C8B-B14F-4D97-AF65-F5344CB8AC3E}">
        <p14:creationId xmlns:p14="http://schemas.microsoft.com/office/powerpoint/2010/main" val="47499949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B6414E-AA01-4809-A7B6-36B78DC1FA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88" y="361950"/>
            <a:ext cx="2502000" cy="531812"/>
          </a:xfrm>
        </p:spPr>
        <p:txBody>
          <a:bodyPr anchor="t">
            <a:normAutofit/>
          </a:bodyPr>
          <a:lstStyle>
            <a:lvl1pPr>
              <a:defRPr sz="30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GB" noProof="0"/>
              <a:t>Headline</a:t>
            </a:r>
          </a:p>
        </p:txBody>
      </p:sp>
      <p:sp>
        <p:nvSpPr>
          <p:cNvPr id="11" name="Marcador de texto 2">
            <a:extLst>
              <a:ext uri="{FF2B5EF4-FFF2-40B4-BE49-F238E27FC236}">
                <a16:creationId xmlns:a16="http://schemas.microsoft.com/office/drawing/2014/main" id="{D1F6BF33-A93D-4AA4-9CED-332F66432A05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787140" y="374649"/>
            <a:ext cx="2910437" cy="519113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Subtitle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914E2DBA-1F54-4B02-8D5E-1BC9FFFCC51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2088" y="198020"/>
            <a:ext cx="2502000" cy="176629"/>
          </a:xfrm>
        </p:spPr>
        <p:txBody>
          <a:bodyPr anchor="ctr">
            <a:noAutofit/>
          </a:bodyPr>
          <a:lstStyle>
            <a:lvl1pPr marL="0" indent="0">
              <a:buNone/>
              <a:defRPr sz="1050" b="1">
                <a:solidFill>
                  <a:schemeClr val="tx2"/>
                </a:solidFill>
              </a:defRPr>
            </a:lvl1pPr>
            <a:lvl5pPr algn="l">
              <a:defRPr/>
            </a:lvl5pPr>
          </a:lstStyle>
          <a:p>
            <a:pPr lvl="0"/>
            <a:r>
              <a:rPr lang="en-GB" noProof="0"/>
              <a:t>Section name</a:t>
            </a:r>
          </a:p>
        </p:txBody>
      </p:sp>
      <p:sp>
        <p:nvSpPr>
          <p:cNvPr id="6" name="Marcador de posición de imagen 5">
            <a:extLst>
              <a:ext uri="{FF2B5EF4-FFF2-40B4-BE49-F238E27FC236}">
                <a16:creationId xmlns:a16="http://schemas.microsoft.com/office/drawing/2014/main" id="{71C0F797-F55F-4ECA-B84C-7DB38823E3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590800" y="2680077"/>
            <a:ext cx="1008000" cy="100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GB" noProof="0" dirty="0"/>
              <a:t>Icon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4C795C0-071D-421D-AA1B-27EBF9E30849}"/>
              </a:ext>
            </a:extLst>
          </p:cNvPr>
          <p:cNvSpPr txBox="1"/>
          <p:nvPr userDrawn="1"/>
        </p:nvSpPr>
        <p:spPr>
          <a:xfrm>
            <a:off x="4393542" y="2891690"/>
            <a:ext cx="42511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3200" b="1" noProof="0" dirty="0">
                <a:solidFill>
                  <a:schemeClr val="tx2"/>
                </a:solidFill>
              </a:rPr>
              <a:t>+</a:t>
            </a:r>
          </a:p>
        </p:txBody>
      </p:sp>
      <p:sp>
        <p:nvSpPr>
          <p:cNvPr id="12" name="Marcador de posición de imagen 5">
            <a:extLst>
              <a:ext uri="{FF2B5EF4-FFF2-40B4-BE49-F238E27FC236}">
                <a16:creationId xmlns:a16="http://schemas.microsoft.com/office/drawing/2014/main" id="{FBD069AE-7CCB-46F2-BFAA-7F0C0D6D121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613400" y="2680077"/>
            <a:ext cx="1008000" cy="100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GB" noProof="0" dirty="0"/>
              <a:t>Icon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F85128C-99F2-4B48-A246-97ECF311251A}"/>
              </a:ext>
            </a:extLst>
          </p:cNvPr>
          <p:cNvSpPr txBox="1"/>
          <p:nvPr userDrawn="1"/>
        </p:nvSpPr>
        <p:spPr>
          <a:xfrm>
            <a:off x="7416142" y="2891690"/>
            <a:ext cx="42511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3200" b="1" noProof="0" dirty="0">
                <a:solidFill>
                  <a:schemeClr val="tx2"/>
                </a:solidFill>
              </a:rPr>
              <a:t>+</a:t>
            </a:r>
          </a:p>
        </p:txBody>
      </p:sp>
      <p:sp>
        <p:nvSpPr>
          <p:cNvPr id="15" name="Marcador de posición de imagen 5">
            <a:extLst>
              <a:ext uri="{FF2B5EF4-FFF2-40B4-BE49-F238E27FC236}">
                <a16:creationId xmlns:a16="http://schemas.microsoft.com/office/drawing/2014/main" id="{23C8BF85-F233-41CD-A5B4-9DE8EE2FA96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36000" y="2680077"/>
            <a:ext cx="1008000" cy="100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GB" noProof="0" dirty="0"/>
              <a:t>Icon</a:t>
            </a:r>
          </a:p>
        </p:txBody>
      </p:sp>
      <p:sp>
        <p:nvSpPr>
          <p:cNvPr id="16" name="Marcador de texto 3">
            <a:extLst>
              <a:ext uri="{FF2B5EF4-FFF2-40B4-BE49-F238E27FC236}">
                <a16:creationId xmlns:a16="http://schemas.microsoft.com/office/drawing/2014/main" id="{707CD3A5-8FC2-496C-8691-11380E1F3D6E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2357527" y="4347582"/>
            <a:ext cx="1773781" cy="576000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18" name="Marcador de texto 3">
            <a:extLst>
              <a:ext uri="{FF2B5EF4-FFF2-40B4-BE49-F238E27FC236}">
                <a16:creationId xmlns:a16="http://schemas.microsoft.com/office/drawing/2014/main" id="{A70E129D-733E-4343-82E1-A99C53CECA9F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5359807" y="4347582"/>
            <a:ext cx="1773781" cy="576000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20" name="Marcador de texto 3">
            <a:extLst>
              <a:ext uri="{FF2B5EF4-FFF2-40B4-BE49-F238E27FC236}">
                <a16:creationId xmlns:a16="http://schemas.microsoft.com/office/drawing/2014/main" id="{7B5C2FFF-AE51-4F29-911D-9C6FEC327FB7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8362087" y="4347582"/>
            <a:ext cx="1773781" cy="576000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17" name="Marcador de texto 19">
            <a:extLst>
              <a:ext uri="{FF2B5EF4-FFF2-40B4-BE49-F238E27FC236}">
                <a16:creationId xmlns:a16="http://schemas.microsoft.com/office/drawing/2014/main" id="{C5432ED0-6A03-014F-AA9E-F938AAFB047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421981" y="236195"/>
            <a:ext cx="1810500" cy="151947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s-ES" sz="800" b="0" smtClean="0">
                <a:solidFill>
                  <a:schemeClr val="tx2"/>
                </a:solidFill>
              </a:defRPr>
            </a:lvl1pPr>
            <a:lvl2pPr marL="228600" indent="0">
              <a:buNone/>
              <a:defRPr lang="es-ES" sz="1800" smtClean="0"/>
            </a:lvl2pPr>
            <a:lvl3pPr marL="685800" indent="0">
              <a:buNone/>
              <a:defRPr lang="es-ES" sz="1800" smtClean="0"/>
            </a:lvl3pPr>
            <a:lvl4pPr marL="1085850" indent="0">
              <a:buFont typeface="Arial" panose="020B0604020202020204" pitchFamily="34" charset="0"/>
              <a:buNone/>
              <a:defRPr lang="es-ES" smtClean="0"/>
            </a:lvl4pPr>
            <a:lvl5pPr marL="1600200" indent="0">
              <a:buNone/>
              <a:defRPr lang="es-ES"/>
            </a:lvl5pPr>
          </a:lstStyle>
          <a:p>
            <a:pPr marL="0" lvl="0"/>
            <a:r>
              <a:rPr lang="es-ES" noProof="0" dirty="0"/>
              <a:t>D</a:t>
            </a:r>
            <a:r>
              <a:rPr lang="en-GB" noProof="0" dirty="0" err="1"/>
              <a:t>ocument</a:t>
            </a:r>
            <a:r>
              <a:rPr lang="en-GB" noProof="0" dirty="0"/>
              <a:t> Title</a:t>
            </a:r>
          </a:p>
        </p:txBody>
      </p:sp>
      <p:pic>
        <p:nvPicPr>
          <p:cNvPr id="19" name="Imagen 15">
            <a:extLst>
              <a:ext uri="{FF2B5EF4-FFF2-40B4-BE49-F238E27FC236}">
                <a16:creationId xmlns:a16="http://schemas.microsoft.com/office/drawing/2014/main" id="{73693B36-5F9E-2B44-946A-7D627D33A0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65653"/>
            <a:ext cx="709909" cy="36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37620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F83FC6-0B45-442F-A541-42062F73B5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0025" y="146051"/>
            <a:ext cx="7953374" cy="52024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09B7BE-CB0D-42FD-9945-ECBE3D8DABB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00025" y="1825625"/>
            <a:ext cx="7953374" cy="4351338"/>
          </a:xfrm>
        </p:spPr>
        <p:txBody>
          <a:bodyPr>
            <a:noAutofit/>
          </a:bodyPr>
          <a:lstStyle>
            <a:lvl1pPr marL="514350" indent="-514350">
              <a:buFont typeface="+mj-lt"/>
              <a:buAutoNum type="arabicPeriod"/>
              <a:defRPr sz="3200"/>
            </a:lvl1pPr>
            <a:lvl2pPr marL="971550" indent="-514350">
              <a:buFont typeface="+mj-lt"/>
              <a:buAutoNum type="arabicPeriod"/>
              <a:defRPr sz="3200"/>
            </a:lvl2pPr>
            <a:lvl3pPr marL="1428750" indent="-514350">
              <a:buFont typeface="+mj-lt"/>
              <a:buAutoNum type="arabicPeriod"/>
              <a:defRPr sz="3200"/>
            </a:lvl3pPr>
            <a:lvl4pPr marL="1885950" indent="-514350">
              <a:buFont typeface="+mj-lt"/>
              <a:buAutoNum type="arabicPeriod"/>
              <a:defRPr sz="3200"/>
            </a:lvl4pPr>
            <a:lvl5pPr marL="2343150" indent="-514350">
              <a:buFont typeface="+mj-lt"/>
              <a:buAutoNum type="arabicPeriod"/>
              <a:defRPr sz="32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5" name="Marcador de texto 19">
            <a:extLst>
              <a:ext uri="{FF2B5EF4-FFF2-40B4-BE49-F238E27FC236}">
                <a16:creationId xmlns:a16="http://schemas.microsoft.com/office/drawing/2014/main" id="{2C83499E-696E-D141-9AB8-365D249F65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421981" y="236195"/>
            <a:ext cx="1810500" cy="151947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s-ES" sz="800" b="0" smtClean="0">
                <a:solidFill>
                  <a:schemeClr val="tx2"/>
                </a:solidFill>
              </a:defRPr>
            </a:lvl1pPr>
            <a:lvl2pPr marL="228600" indent="0">
              <a:buNone/>
              <a:defRPr lang="es-ES" sz="1800" smtClean="0"/>
            </a:lvl2pPr>
            <a:lvl3pPr marL="685800" indent="0">
              <a:buNone/>
              <a:defRPr lang="es-ES" sz="1800" smtClean="0"/>
            </a:lvl3pPr>
            <a:lvl4pPr marL="1085850" indent="0">
              <a:buFont typeface="Arial" panose="020B0604020202020204" pitchFamily="34" charset="0"/>
              <a:buNone/>
              <a:defRPr lang="es-ES" smtClean="0"/>
            </a:lvl4pPr>
            <a:lvl5pPr marL="1600200" indent="0">
              <a:buNone/>
              <a:defRPr lang="es-ES"/>
            </a:lvl5pPr>
          </a:lstStyle>
          <a:p>
            <a:pPr marL="0" lvl="0"/>
            <a:r>
              <a:rPr lang="es-ES" noProof="0" dirty="0"/>
              <a:t>D</a:t>
            </a:r>
            <a:r>
              <a:rPr lang="en-GB" noProof="0" dirty="0" err="1"/>
              <a:t>ocument</a:t>
            </a:r>
            <a:r>
              <a:rPr lang="en-GB" noProof="0" dirty="0"/>
              <a:t> Title</a:t>
            </a:r>
          </a:p>
        </p:txBody>
      </p:sp>
      <p:pic>
        <p:nvPicPr>
          <p:cNvPr id="6" name="Imagen 15">
            <a:extLst>
              <a:ext uri="{FF2B5EF4-FFF2-40B4-BE49-F238E27FC236}">
                <a16:creationId xmlns:a16="http://schemas.microsoft.com/office/drawing/2014/main" id="{9CA83545-4572-DA48-ACF2-4C6100EC02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65653"/>
            <a:ext cx="709909" cy="36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53622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91713D11-A5D1-4E52-9BF7-CFB2A0BD64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1775" y="177800"/>
            <a:ext cx="7858125" cy="336550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5400" b="0">
                <a:solidFill>
                  <a:schemeClr val="bg1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defRPr sz="3200">
                <a:solidFill>
                  <a:schemeClr val="bg1"/>
                </a:solidFill>
              </a:defRPr>
            </a:lvl4pPr>
            <a:lvl5pPr>
              <a:defRPr sz="3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Text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1DC6FC8-52CE-8C45-9449-6CC0DC82A4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58115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2505210-49D7-43C6-A29C-842F04982E10}"/>
              </a:ext>
            </a:extLst>
          </p:cNvPr>
          <p:cNvCxnSpPr/>
          <p:nvPr userDrawn="1"/>
        </p:nvCxnSpPr>
        <p:spPr>
          <a:xfrm>
            <a:off x="1536919" y="4670482"/>
            <a:ext cx="10740806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71B6414E-AA01-4809-A7B6-36B78DC1FA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88" y="361950"/>
            <a:ext cx="2502000" cy="531812"/>
          </a:xfrm>
        </p:spPr>
        <p:txBody>
          <a:bodyPr anchor="t">
            <a:normAutofit/>
          </a:bodyPr>
          <a:lstStyle>
            <a:lvl1pPr>
              <a:defRPr sz="30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GB" noProof="0"/>
              <a:t>Headline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50FF304-F4A0-46AE-A4DF-E6707624C78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96048" y="2201384"/>
            <a:ext cx="2139632" cy="1159035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/>
              <a:t>Body copy</a:t>
            </a:r>
          </a:p>
        </p:txBody>
      </p:sp>
      <p:sp>
        <p:nvSpPr>
          <p:cNvPr id="11" name="Marcador de texto 2">
            <a:extLst>
              <a:ext uri="{FF2B5EF4-FFF2-40B4-BE49-F238E27FC236}">
                <a16:creationId xmlns:a16="http://schemas.microsoft.com/office/drawing/2014/main" id="{D1F6BF33-A93D-4AA4-9CED-332F66432A05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787140" y="374649"/>
            <a:ext cx="2910437" cy="519113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Subtitle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914E2DBA-1F54-4B02-8D5E-1BC9FFFCC51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2088" y="198020"/>
            <a:ext cx="2502000" cy="176629"/>
          </a:xfrm>
        </p:spPr>
        <p:txBody>
          <a:bodyPr anchor="ctr">
            <a:noAutofit/>
          </a:bodyPr>
          <a:lstStyle>
            <a:lvl1pPr marL="0" indent="0">
              <a:buNone/>
              <a:defRPr sz="1050" b="1">
                <a:solidFill>
                  <a:schemeClr val="tx2"/>
                </a:solidFill>
              </a:defRPr>
            </a:lvl1pPr>
            <a:lvl5pPr algn="l">
              <a:defRPr/>
            </a:lvl5pPr>
          </a:lstStyle>
          <a:p>
            <a:pPr lvl="0"/>
            <a:r>
              <a:rPr lang="en-GB" noProof="0"/>
              <a:t>Section name</a:t>
            </a:r>
          </a:p>
        </p:txBody>
      </p:sp>
      <p:sp>
        <p:nvSpPr>
          <p:cNvPr id="12" name="Marcador de texto 3">
            <a:extLst>
              <a:ext uri="{FF2B5EF4-FFF2-40B4-BE49-F238E27FC236}">
                <a16:creationId xmlns:a16="http://schemas.microsoft.com/office/drawing/2014/main" id="{8A93CB7C-2F0B-4F27-BE89-40DA34C0BFF3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4986973" y="2201384"/>
            <a:ext cx="2139632" cy="1159035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/>
              <a:t>Body copy</a:t>
            </a:r>
          </a:p>
        </p:txBody>
      </p:sp>
      <p:sp>
        <p:nvSpPr>
          <p:cNvPr id="14" name="Marcador de texto 3">
            <a:extLst>
              <a:ext uri="{FF2B5EF4-FFF2-40B4-BE49-F238E27FC236}">
                <a16:creationId xmlns:a16="http://schemas.microsoft.com/office/drawing/2014/main" id="{86359008-02B6-4336-A3A9-D1CF39F4A92B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8565674" y="2201384"/>
            <a:ext cx="2139632" cy="1159035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/>
              <a:t>Body copy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3990AF65-9C91-4502-8CD0-C2E5D4BEC15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96048" y="3817996"/>
            <a:ext cx="1296000" cy="423483"/>
          </a:xfrm>
        </p:spPr>
        <p:txBody>
          <a:bodyPr anchor="b">
            <a:normAutofit/>
          </a:bodyPr>
          <a:lstStyle>
            <a:lvl1pPr marL="0" indent="0">
              <a:buNone/>
              <a:defRPr sz="1300" b="1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en-GB" noProof="0"/>
              <a:t>title</a:t>
            </a:r>
          </a:p>
        </p:txBody>
      </p:sp>
      <p:sp>
        <p:nvSpPr>
          <p:cNvPr id="15" name="Marcador de texto 8">
            <a:extLst>
              <a:ext uri="{FF2B5EF4-FFF2-40B4-BE49-F238E27FC236}">
                <a16:creationId xmlns:a16="http://schemas.microsoft.com/office/drawing/2014/main" id="{C9EF939D-A90D-47A1-8CFD-299958584AD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86973" y="3932296"/>
            <a:ext cx="1296000" cy="423483"/>
          </a:xfrm>
        </p:spPr>
        <p:txBody>
          <a:bodyPr anchor="b">
            <a:normAutofit/>
          </a:bodyPr>
          <a:lstStyle>
            <a:lvl1pPr marL="0" indent="0">
              <a:buNone/>
              <a:defRPr sz="1300" b="1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en-GB" noProof="0"/>
              <a:t>title</a:t>
            </a:r>
          </a:p>
        </p:txBody>
      </p:sp>
      <p:sp>
        <p:nvSpPr>
          <p:cNvPr id="16" name="Marcador de texto 8">
            <a:extLst>
              <a:ext uri="{FF2B5EF4-FFF2-40B4-BE49-F238E27FC236}">
                <a16:creationId xmlns:a16="http://schemas.microsoft.com/office/drawing/2014/main" id="{F9ABDFFF-C664-4729-AA1A-B40A80422E3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65674" y="3817996"/>
            <a:ext cx="1296000" cy="423483"/>
          </a:xfrm>
        </p:spPr>
        <p:txBody>
          <a:bodyPr anchor="b">
            <a:normAutofit/>
          </a:bodyPr>
          <a:lstStyle>
            <a:lvl1pPr marL="0" indent="0">
              <a:buNone/>
              <a:defRPr sz="1300" b="1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en-GB" noProof="0"/>
              <a:t>title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279302E2-6E32-41B0-9B46-31052509A959}"/>
              </a:ext>
            </a:extLst>
          </p:cNvPr>
          <p:cNvSpPr/>
          <p:nvPr userDrawn="1"/>
        </p:nvSpPr>
        <p:spPr>
          <a:xfrm flipH="1" flipV="1">
            <a:off x="1396048" y="4607482"/>
            <a:ext cx="126000" cy="12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1DBCD11C-3124-4E45-A057-5A599F6D51F8}"/>
              </a:ext>
            </a:extLst>
          </p:cNvPr>
          <p:cNvSpPr/>
          <p:nvPr userDrawn="1"/>
        </p:nvSpPr>
        <p:spPr>
          <a:xfrm flipH="1" flipV="1">
            <a:off x="4986973" y="4612083"/>
            <a:ext cx="126000" cy="12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76AF0D6E-6F14-4A1B-BD67-09CB9AF50A76}"/>
              </a:ext>
            </a:extLst>
          </p:cNvPr>
          <p:cNvSpPr/>
          <p:nvPr userDrawn="1"/>
        </p:nvSpPr>
        <p:spPr>
          <a:xfrm flipH="1" flipV="1">
            <a:off x="8565674" y="4612083"/>
            <a:ext cx="126000" cy="12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5" name="Marcador de texto 24">
            <a:extLst>
              <a:ext uri="{FF2B5EF4-FFF2-40B4-BE49-F238E27FC236}">
                <a16:creationId xmlns:a16="http://schemas.microsoft.com/office/drawing/2014/main" id="{0BCFAF8B-3CB1-479E-9711-EE4B3C3FAAC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96048" y="4985187"/>
            <a:ext cx="2139632" cy="419174"/>
          </a:xfr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/>
              <a:t>year</a:t>
            </a:r>
          </a:p>
        </p:txBody>
      </p:sp>
      <p:sp>
        <p:nvSpPr>
          <p:cNvPr id="26" name="Marcador de texto 24">
            <a:extLst>
              <a:ext uri="{FF2B5EF4-FFF2-40B4-BE49-F238E27FC236}">
                <a16:creationId xmlns:a16="http://schemas.microsoft.com/office/drawing/2014/main" id="{F160E69B-66FD-41E6-A5E5-84F8326C1BF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86973" y="4985187"/>
            <a:ext cx="2139632" cy="419174"/>
          </a:xfr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/>
              <a:t>year</a:t>
            </a:r>
          </a:p>
        </p:txBody>
      </p:sp>
      <p:sp>
        <p:nvSpPr>
          <p:cNvPr id="27" name="Marcador de texto 24">
            <a:extLst>
              <a:ext uri="{FF2B5EF4-FFF2-40B4-BE49-F238E27FC236}">
                <a16:creationId xmlns:a16="http://schemas.microsoft.com/office/drawing/2014/main" id="{24C7F58B-A2A7-45F0-B1ED-9FAFDB5D69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65674" y="4985187"/>
            <a:ext cx="2139632" cy="419174"/>
          </a:xfr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/>
              <a:t>year</a:t>
            </a:r>
          </a:p>
        </p:txBody>
      </p:sp>
      <p:pic>
        <p:nvPicPr>
          <p:cNvPr id="20" name="Imagen 15">
            <a:extLst>
              <a:ext uri="{FF2B5EF4-FFF2-40B4-BE49-F238E27FC236}">
                <a16:creationId xmlns:a16="http://schemas.microsoft.com/office/drawing/2014/main" id="{5C40277C-19CE-444E-997F-4F7706D9A6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65653"/>
            <a:ext cx="709909" cy="368133"/>
          </a:xfrm>
          <a:prstGeom prst="rect">
            <a:avLst/>
          </a:prstGeom>
        </p:spPr>
      </p:pic>
      <p:sp>
        <p:nvSpPr>
          <p:cNvPr id="22" name="Marcador de texto 19">
            <a:extLst>
              <a:ext uri="{FF2B5EF4-FFF2-40B4-BE49-F238E27FC236}">
                <a16:creationId xmlns:a16="http://schemas.microsoft.com/office/drawing/2014/main" id="{C7947973-49DE-7B41-81BA-A63809A68F4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421981" y="236195"/>
            <a:ext cx="1810500" cy="151947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s-ES" sz="800" b="0" smtClean="0">
                <a:solidFill>
                  <a:schemeClr val="tx2"/>
                </a:solidFill>
              </a:defRPr>
            </a:lvl1pPr>
            <a:lvl2pPr marL="228600" indent="0">
              <a:buNone/>
              <a:defRPr lang="es-ES" sz="1800" smtClean="0"/>
            </a:lvl2pPr>
            <a:lvl3pPr marL="685800" indent="0">
              <a:buNone/>
              <a:defRPr lang="es-ES" sz="1800" smtClean="0"/>
            </a:lvl3pPr>
            <a:lvl4pPr marL="1085850" indent="0">
              <a:buFont typeface="Arial" panose="020B0604020202020204" pitchFamily="34" charset="0"/>
              <a:buNone/>
              <a:defRPr lang="es-ES" smtClean="0"/>
            </a:lvl4pPr>
            <a:lvl5pPr marL="1600200" indent="0">
              <a:buNone/>
              <a:defRPr lang="es-ES"/>
            </a:lvl5pPr>
          </a:lstStyle>
          <a:p>
            <a:pPr marL="0" lvl="0"/>
            <a:r>
              <a:rPr lang="es-ES" noProof="0" dirty="0"/>
              <a:t>D</a:t>
            </a:r>
            <a:r>
              <a:rPr lang="en-GB" noProof="0" dirty="0" err="1"/>
              <a:t>ocument</a:t>
            </a:r>
            <a:r>
              <a:rPr lang="en-GB" noProof="0" dirty="0"/>
              <a:t> Title</a:t>
            </a:r>
          </a:p>
        </p:txBody>
      </p:sp>
    </p:spTree>
    <p:extLst>
      <p:ext uri="{BB962C8B-B14F-4D97-AF65-F5344CB8AC3E}">
        <p14:creationId xmlns:p14="http://schemas.microsoft.com/office/powerpoint/2010/main" val="19091259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B6414E-AA01-4809-A7B6-36B78DC1FA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88" y="361950"/>
            <a:ext cx="2502000" cy="531812"/>
          </a:xfrm>
        </p:spPr>
        <p:txBody>
          <a:bodyPr anchor="t">
            <a:normAutofit/>
          </a:bodyPr>
          <a:lstStyle>
            <a:lvl1pPr>
              <a:defRPr sz="30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11" name="Marcador de texto 2">
            <a:extLst>
              <a:ext uri="{FF2B5EF4-FFF2-40B4-BE49-F238E27FC236}">
                <a16:creationId xmlns:a16="http://schemas.microsoft.com/office/drawing/2014/main" id="{D1F6BF33-A93D-4AA4-9CED-332F66432A05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787140" y="374649"/>
            <a:ext cx="2910437" cy="519113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Subtitle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914E2DBA-1F54-4B02-8D5E-1BC9FFFCC51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2088" y="198020"/>
            <a:ext cx="2502000" cy="176629"/>
          </a:xfrm>
        </p:spPr>
        <p:txBody>
          <a:bodyPr anchor="ctr">
            <a:noAutofit/>
          </a:bodyPr>
          <a:lstStyle>
            <a:lvl1pPr marL="0" indent="0">
              <a:buNone/>
              <a:defRPr sz="1050" b="1">
                <a:solidFill>
                  <a:schemeClr val="tx2"/>
                </a:solidFill>
              </a:defRPr>
            </a:lvl1pPr>
            <a:lvl5pPr algn="l">
              <a:defRPr/>
            </a:lvl5pPr>
          </a:lstStyle>
          <a:p>
            <a:pPr lvl="0"/>
            <a:r>
              <a:rPr lang="en-GB" noProof="0"/>
              <a:t>Section name</a:t>
            </a:r>
          </a:p>
        </p:txBody>
      </p:sp>
      <p:sp>
        <p:nvSpPr>
          <p:cNvPr id="20" name="Marcador de texto 3">
            <a:extLst>
              <a:ext uri="{FF2B5EF4-FFF2-40B4-BE49-F238E27FC236}">
                <a16:creationId xmlns:a16="http://schemas.microsoft.com/office/drawing/2014/main" id="{EDB3BD6D-C00E-4497-A04E-9004C7FDE27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92088" y="2183605"/>
            <a:ext cx="2284412" cy="369728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/>
              <a:t>Body copy</a:t>
            </a:r>
          </a:p>
        </p:txBody>
      </p:sp>
      <p:sp>
        <p:nvSpPr>
          <p:cNvPr id="22" name="Marcador de texto 3">
            <a:extLst>
              <a:ext uri="{FF2B5EF4-FFF2-40B4-BE49-F238E27FC236}">
                <a16:creationId xmlns:a16="http://schemas.microsoft.com/office/drawing/2014/main" id="{058B893E-2591-4171-B8A3-B38FD63FC239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3787140" y="2381257"/>
            <a:ext cx="1296000" cy="44003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23" name="Marcador de texto 8">
            <a:extLst>
              <a:ext uri="{FF2B5EF4-FFF2-40B4-BE49-F238E27FC236}">
                <a16:creationId xmlns:a16="http://schemas.microsoft.com/office/drawing/2014/main" id="{DF31B8CD-8E04-49AF-8F8A-273C4DBA501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87140" y="2932171"/>
            <a:ext cx="1296000" cy="287279"/>
          </a:xfrm>
        </p:spPr>
        <p:txBody>
          <a:bodyPr anchor="t">
            <a:normAutofit/>
          </a:bodyPr>
          <a:lstStyle>
            <a:lvl1pPr marL="0" indent="0">
              <a:buNone/>
              <a:defRPr sz="1000" b="1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en-GB" noProof="0"/>
              <a:t>title</a:t>
            </a:r>
          </a:p>
        </p:txBody>
      </p:sp>
      <p:sp>
        <p:nvSpPr>
          <p:cNvPr id="24" name="Marcador de texto 24">
            <a:extLst>
              <a:ext uri="{FF2B5EF4-FFF2-40B4-BE49-F238E27FC236}">
                <a16:creationId xmlns:a16="http://schemas.microsoft.com/office/drawing/2014/main" id="{74B9C196-C351-4A3D-91CE-FC8452CA64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72199" y="2381261"/>
            <a:ext cx="1296000" cy="44003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1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/>
              <a:t>Text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8B906659-83D8-42F5-89E7-9BC746137F1C}"/>
              </a:ext>
            </a:extLst>
          </p:cNvPr>
          <p:cNvCxnSpPr>
            <a:cxnSpLocks/>
          </p:cNvCxnSpPr>
          <p:nvPr userDrawn="1"/>
        </p:nvCxnSpPr>
        <p:spPr>
          <a:xfrm>
            <a:off x="3787140" y="2927981"/>
            <a:ext cx="699516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Marcador de texto 3">
            <a:extLst>
              <a:ext uri="{FF2B5EF4-FFF2-40B4-BE49-F238E27FC236}">
                <a16:creationId xmlns:a16="http://schemas.microsoft.com/office/drawing/2014/main" id="{0BEA72C5-1050-4DD9-9480-3B332B6E3398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8557258" y="2219730"/>
            <a:ext cx="2225042" cy="60156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3" name="Marcador de texto 3">
            <a:extLst>
              <a:ext uri="{FF2B5EF4-FFF2-40B4-BE49-F238E27FC236}">
                <a16:creationId xmlns:a16="http://schemas.microsoft.com/office/drawing/2014/main" id="{59C4AB08-62D0-4904-9D6B-FB22707B4235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3799840" y="3383438"/>
            <a:ext cx="1296000" cy="44003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4" name="Marcador de texto 8">
            <a:extLst>
              <a:ext uri="{FF2B5EF4-FFF2-40B4-BE49-F238E27FC236}">
                <a16:creationId xmlns:a16="http://schemas.microsoft.com/office/drawing/2014/main" id="{0596CEDD-A284-42BE-9E95-54F94ABDC82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9840" y="3934352"/>
            <a:ext cx="1296000" cy="287279"/>
          </a:xfrm>
        </p:spPr>
        <p:txBody>
          <a:bodyPr anchor="t">
            <a:normAutofit/>
          </a:bodyPr>
          <a:lstStyle>
            <a:lvl1pPr marL="0" indent="0">
              <a:buNone/>
              <a:defRPr sz="1000" b="1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en-GB" noProof="0"/>
              <a:t>title</a:t>
            </a:r>
          </a:p>
        </p:txBody>
      </p:sp>
      <p:sp>
        <p:nvSpPr>
          <p:cNvPr id="35" name="Marcador de texto 24">
            <a:extLst>
              <a:ext uri="{FF2B5EF4-FFF2-40B4-BE49-F238E27FC236}">
                <a16:creationId xmlns:a16="http://schemas.microsoft.com/office/drawing/2014/main" id="{EEBC4F27-CC7E-40A2-84FE-819F7D2F908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184899" y="3383442"/>
            <a:ext cx="1296000" cy="44003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1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/>
              <a:t>Text</a:t>
            </a:r>
          </a:p>
        </p:txBody>
      </p: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751FB5A5-73D5-4A36-8983-55FEB7741167}"/>
              </a:ext>
            </a:extLst>
          </p:cNvPr>
          <p:cNvCxnSpPr>
            <a:cxnSpLocks/>
          </p:cNvCxnSpPr>
          <p:nvPr userDrawn="1"/>
        </p:nvCxnSpPr>
        <p:spPr>
          <a:xfrm>
            <a:off x="3799840" y="3930162"/>
            <a:ext cx="699516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Marcador de texto 3">
            <a:extLst>
              <a:ext uri="{FF2B5EF4-FFF2-40B4-BE49-F238E27FC236}">
                <a16:creationId xmlns:a16="http://schemas.microsoft.com/office/drawing/2014/main" id="{3E3B754E-3567-41CE-9B58-09C967A0F28F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>
            <a:off x="8569958" y="3221911"/>
            <a:ext cx="2225042" cy="60156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8" name="Marcador de texto 3">
            <a:extLst>
              <a:ext uri="{FF2B5EF4-FFF2-40B4-BE49-F238E27FC236}">
                <a16:creationId xmlns:a16="http://schemas.microsoft.com/office/drawing/2014/main" id="{E8B06F63-4E8F-4381-AAB0-349BE77BADFE}"/>
              </a:ext>
            </a:extLst>
          </p:cNvPr>
          <p:cNvSpPr>
            <a:spLocks noGrp="1"/>
          </p:cNvSpPr>
          <p:nvPr>
            <p:ph type="body" sz="half" idx="24" hasCustomPrompt="1"/>
          </p:nvPr>
        </p:nvSpPr>
        <p:spPr>
          <a:xfrm>
            <a:off x="3787140" y="4383158"/>
            <a:ext cx="1296000" cy="44003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9" name="Marcador de texto 8">
            <a:extLst>
              <a:ext uri="{FF2B5EF4-FFF2-40B4-BE49-F238E27FC236}">
                <a16:creationId xmlns:a16="http://schemas.microsoft.com/office/drawing/2014/main" id="{29C7377C-C2F3-46A2-87EA-4E6C4AE5AAC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787140" y="4934072"/>
            <a:ext cx="1296000" cy="287279"/>
          </a:xfrm>
        </p:spPr>
        <p:txBody>
          <a:bodyPr anchor="t">
            <a:normAutofit/>
          </a:bodyPr>
          <a:lstStyle>
            <a:lvl1pPr marL="0" indent="0">
              <a:buNone/>
              <a:defRPr sz="1000" b="1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en-GB" noProof="0"/>
              <a:t>title</a:t>
            </a:r>
          </a:p>
        </p:txBody>
      </p:sp>
      <p:sp>
        <p:nvSpPr>
          <p:cNvPr id="40" name="Marcador de texto 24">
            <a:extLst>
              <a:ext uri="{FF2B5EF4-FFF2-40B4-BE49-F238E27FC236}">
                <a16:creationId xmlns:a16="http://schemas.microsoft.com/office/drawing/2014/main" id="{3714F48D-3B91-47E7-8561-6FCC2F3268D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72199" y="4383162"/>
            <a:ext cx="1296000" cy="44003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1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/>
              <a:t>Text</a:t>
            </a:r>
          </a:p>
        </p:txBody>
      </p: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id="{71C73B4E-631E-4507-BC88-6A87346A70DD}"/>
              </a:ext>
            </a:extLst>
          </p:cNvPr>
          <p:cNvCxnSpPr>
            <a:cxnSpLocks/>
          </p:cNvCxnSpPr>
          <p:nvPr userDrawn="1"/>
        </p:nvCxnSpPr>
        <p:spPr>
          <a:xfrm>
            <a:off x="3787140" y="4929882"/>
            <a:ext cx="699516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Marcador de texto 3">
            <a:extLst>
              <a:ext uri="{FF2B5EF4-FFF2-40B4-BE49-F238E27FC236}">
                <a16:creationId xmlns:a16="http://schemas.microsoft.com/office/drawing/2014/main" id="{7BDA8C74-7C8A-47C8-8D92-1BD46E29B0CD}"/>
              </a:ext>
            </a:extLst>
          </p:cNvPr>
          <p:cNvSpPr>
            <a:spLocks noGrp="1"/>
          </p:cNvSpPr>
          <p:nvPr>
            <p:ph type="body" sz="half" idx="27" hasCustomPrompt="1"/>
          </p:nvPr>
        </p:nvSpPr>
        <p:spPr>
          <a:xfrm>
            <a:off x="8557258" y="4221631"/>
            <a:ext cx="2225042" cy="60156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/>
              <a:t>Text</a:t>
            </a:r>
          </a:p>
        </p:txBody>
      </p:sp>
      <p:pic>
        <p:nvPicPr>
          <p:cNvPr id="25" name="Imagen 15">
            <a:extLst>
              <a:ext uri="{FF2B5EF4-FFF2-40B4-BE49-F238E27FC236}">
                <a16:creationId xmlns:a16="http://schemas.microsoft.com/office/drawing/2014/main" id="{9B9BCC68-16F6-094F-93F0-253E144F27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65653"/>
            <a:ext cx="709909" cy="368133"/>
          </a:xfrm>
          <a:prstGeom prst="rect">
            <a:avLst/>
          </a:prstGeom>
        </p:spPr>
      </p:pic>
      <p:sp>
        <p:nvSpPr>
          <p:cNvPr id="26" name="Marcador de texto 19">
            <a:extLst>
              <a:ext uri="{FF2B5EF4-FFF2-40B4-BE49-F238E27FC236}">
                <a16:creationId xmlns:a16="http://schemas.microsoft.com/office/drawing/2014/main" id="{54B7B3CC-76AC-534F-A6CD-035A6783F80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421981" y="236195"/>
            <a:ext cx="1810500" cy="151947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s-ES" sz="800" b="0" smtClean="0">
                <a:solidFill>
                  <a:schemeClr val="tx2"/>
                </a:solidFill>
              </a:defRPr>
            </a:lvl1pPr>
            <a:lvl2pPr marL="228600" indent="0">
              <a:buNone/>
              <a:defRPr lang="es-ES" sz="1800" smtClean="0"/>
            </a:lvl2pPr>
            <a:lvl3pPr marL="685800" indent="0">
              <a:buNone/>
              <a:defRPr lang="es-ES" sz="1800" smtClean="0"/>
            </a:lvl3pPr>
            <a:lvl4pPr marL="1085850" indent="0">
              <a:buFont typeface="Arial" panose="020B0604020202020204" pitchFamily="34" charset="0"/>
              <a:buNone/>
              <a:defRPr lang="es-ES" smtClean="0"/>
            </a:lvl4pPr>
            <a:lvl5pPr marL="1600200" indent="0">
              <a:buNone/>
              <a:defRPr lang="es-ES"/>
            </a:lvl5pPr>
          </a:lstStyle>
          <a:p>
            <a:pPr marL="0" lvl="0"/>
            <a:r>
              <a:rPr lang="es-ES" noProof="0" dirty="0"/>
              <a:t>D</a:t>
            </a:r>
            <a:r>
              <a:rPr lang="en-GB" noProof="0" dirty="0" err="1"/>
              <a:t>ocument</a:t>
            </a:r>
            <a:r>
              <a:rPr lang="en-GB" noProof="0" dirty="0"/>
              <a:t> Title</a:t>
            </a:r>
          </a:p>
        </p:txBody>
      </p:sp>
    </p:spTree>
    <p:extLst>
      <p:ext uri="{BB962C8B-B14F-4D97-AF65-F5344CB8AC3E}">
        <p14:creationId xmlns:p14="http://schemas.microsoft.com/office/powerpoint/2010/main" val="390737430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B6414E-AA01-4809-A7B6-36B78DC1FA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88" y="361950"/>
            <a:ext cx="2502000" cy="531812"/>
          </a:xfrm>
        </p:spPr>
        <p:txBody>
          <a:bodyPr anchor="t">
            <a:normAutofit/>
          </a:bodyPr>
          <a:lstStyle>
            <a:lvl1pPr>
              <a:defRPr sz="30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11" name="Marcador de texto 2">
            <a:extLst>
              <a:ext uri="{FF2B5EF4-FFF2-40B4-BE49-F238E27FC236}">
                <a16:creationId xmlns:a16="http://schemas.microsoft.com/office/drawing/2014/main" id="{D1F6BF33-A93D-4AA4-9CED-332F66432A05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787140" y="374649"/>
            <a:ext cx="2910437" cy="519113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Subtitle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914E2DBA-1F54-4B02-8D5E-1BC9FFFCC51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2088" y="198020"/>
            <a:ext cx="2502000" cy="176629"/>
          </a:xfrm>
        </p:spPr>
        <p:txBody>
          <a:bodyPr anchor="ctr">
            <a:noAutofit/>
          </a:bodyPr>
          <a:lstStyle>
            <a:lvl1pPr marL="0" indent="0">
              <a:buNone/>
              <a:defRPr sz="1050" b="1">
                <a:solidFill>
                  <a:schemeClr val="tx2"/>
                </a:solidFill>
              </a:defRPr>
            </a:lvl1pPr>
            <a:lvl5pPr algn="l">
              <a:defRPr/>
            </a:lvl5pPr>
          </a:lstStyle>
          <a:p>
            <a:pPr lvl="0"/>
            <a:r>
              <a:rPr lang="en-GB" noProof="0"/>
              <a:t>Section name</a:t>
            </a:r>
          </a:p>
        </p:txBody>
      </p:sp>
      <p:sp>
        <p:nvSpPr>
          <p:cNvPr id="20" name="Marcador de texto 3">
            <a:extLst>
              <a:ext uri="{FF2B5EF4-FFF2-40B4-BE49-F238E27FC236}">
                <a16:creationId xmlns:a16="http://schemas.microsoft.com/office/drawing/2014/main" id="{EDB3BD6D-C00E-4497-A04E-9004C7FDE27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92088" y="2183605"/>
            <a:ext cx="2284412" cy="369728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/>
              <a:t>Body copy</a:t>
            </a:r>
          </a:p>
        </p:txBody>
      </p:sp>
      <p:sp>
        <p:nvSpPr>
          <p:cNvPr id="4" name="Marcador de gráfico 3">
            <a:extLst>
              <a:ext uri="{FF2B5EF4-FFF2-40B4-BE49-F238E27FC236}">
                <a16:creationId xmlns:a16="http://schemas.microsoft.com/office/drawing/2014/main" id="{C26810D2-9401-473C-968D-E11C1C23C5FF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787139" y="1384300"/>
            <a:ext cx="2448000" cy="244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Chart</a:t>
            </a:r>
          </a:p>
        </p:txBody>
      </p:sp>
      <p:sp>
        <p:nvSpPr>
          <p:cNvPr id="26" name="Marcador de gráfico 3">
            <a:extLst>
              <a:ext uri="{FF2B5EF4-FFF2-40B4-BE49-F238E27FC236}">
                <a16:creationId xmlns:a16="http://schemas.microsoft.com/office/drawing/2014/main" id="{41270453-44BF-4D35-B9A2-F017DD611FB0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6235139" y="2060575"/>
            <a:ext cx="2448000" cy="244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Chart</a:t>
            </a:r>
          </a:p>
        </p:txBody>
      </p:sp>
      <p:sp>
        <p:nvSpPr>
          <p:cNvPr id="27" name="Marcador de gráfico 3">
            <a:extLst>
              <a:ext uri="{FF2B5EF4-FFF2-40B4-BE49-F238E27FC236}">
                <a16:creationId xmlns:a16="http://schemas.microsoft.com/office/drawing/2014/main" id="{D94DBB1D-B1BB-4E74-BF19-5E83715EA94F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4111064" y="3732250"/>
            <a:ext cx="2448000" cy="244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Chart</a:t>
            </a:r>
          </a:p>
        </p:txBody>
      </p:sp>
      <p:sp>
        <p:nvSpPr>
          <p:cNvPr id="29" name="Marcador de texto 3">
            <a:extLst>
              <a:ext uri="{FF2B5EF4-FFF2-40B4-BE49-F238E27FC236}">
                <a16:creationId xmlns:a16="http://schemas.microsoft.com/office/drawing/2014/main" id="{6E817009-54F8-4AE8-88D3-8F8938492AD8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9789567" y="2168263"/>
            <a:ext cx="1773781" cy="440037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0" name="Marcador de texto 3">
            <a:extLst>
              <a:ext uri="{FF2B5EF4-FFF2-40B4-BE49-F238E27FC236}">
                <a16:creationId xmlns:a16="http://schemas.microsoft.com/office/drawing/2014/main" id="{819EF33A-A237-443D-8714-997C2364B8FF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9789567" y="3208981"/>
            <a:ext cx="1773781" cy="440037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1" name="Marcador de texto 3">
            <a:extLst>
              <a:ext uri="{FF2B5EF4-FFF2-40B4-BE49-F238E27FC236}">
                <a16:creationId xmlns:a16="http://schemas.microsoft.com/office/drawing/2014/main" id="{7933D1EC-D4DB-4F08-982A-E141E7D152B8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9789567" y="4249699"/>
            <a:ext cx="1773781" cy="440037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/>
              <a:t>Text</a:t>
            </a:r>
          </a:p>
        </p:txBody>
      </p:sp>
      <p:pic>
        <p:nvPicPr>
          <p:cNvPr id="14" name="Imagen 15">
            <a:extLst>
              <a:ext uri="{FF2B5EF4-FFF2-40B4-BE49-F238E27FC236}">
                <a16:creationId xmlns:a16="http://schemas.microsoft.com/office/drawing/2014/main" id="{5F4FC60C-FEFB-DF48-A2BE-60DAB8BC8A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65653"/>
            <a:ext cx="709909" cy="368133"/>
          </a:xfrm>
          <a:prstGeom prst="rect">
            <a:avLst/>
          </a:prstGeom>
        </p:spPr>
      </p:pic>
      <p:sp>
        <p:nvSpPr>
          <p:cNvPr id="16" name="Marcador de texto 19">
            <a:extLst>
              <a:ext uri="{FF2B5EF4-FFF2-40B4-BE49-F238E27FC236}">
                <a16:creationId xmlns:a16="http://schemas.microsoft.com/office/drawing/2014/main" id="{731EEE27-BE88-514E-8BDF-4A118A89DDF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421981" y="236195"/>
            <a:ext cx="1810500" cy="151947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s-ES" sz="800" b="0" smtClean="0">
                <a:solidFill>
                  <a:schemeClr val="tx2"/>
                </a:solidFill>
              </a:defRPr>
            </a:lvl1pPr>
            <a:lvl2pPr marL="228600" indent="0">
              <a:buNone/>
              <a:defRPr lang="es-ES" sz="1800" smtClean="0"/>
            </a:lvl2pPr>
            <a:lvl3pPr marL="685800" indent="0">
              <a:buNone/>
              <a:defRPr lang="es-ES" sz="1800" smtClean="0"/>
            </a:lvl3pPr>
            <a:lvl4pPr marL="1085850" indent="0">
              <a:buFont typeface="Arial" panose="020B0604020202020204" pitchFamily="34" charset="0"/>
              <a:buNone/>
              <a:defRPr lang="es-ES" smtClean="0"/>
            </a:lvl4pPr>
            <a:lvl5pPr marL="1600200" indent="0">
              <a:buNone/>
              <a:defRPr lang="es-ES"/>
            </a:lvl5pPr>
          </a:lstStyle>
          <a:p>
            <a:pPr marL="0" lvl="0"/>
            <a:r>
              <a:rPr lang="es-ES" noProof="0" dirty="0"/>
              <a:t>D</a:t>
            </a:r>
            <a:r>
              <a:rPr lang="en-GB" noProof="0" dirty="0" err="1"/>
              <a:t>ocument</a:t>
            </a:r>
            <a:r>
              <a:rPr lang="en-GB" noProof="0" dirty="0"/>
              <a:t> Title</a:t>
            </a:r>
          </a:p>
        </p:txBody>
      </p:sp>
    </p:spTree>
    <p:extLst>
      <p:ext uri="{BB962C8B-B14F-4D97-AF65-F5344CB8AC3E}">
        <p14:creationId xmlns:p14="http://schemas.microsoft.com/office/powerpoint/2010/main" val="59134877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1">
    <p:bg>
      <p:bgPr>
        <a:solidFill>
          <a:srgbClr val="4F00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4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0" t="2788" r="34432" b="2940"/>
          <a:stretch/>
        </p:blipFill>
        <p:spPr>
          <a:xfrm>
            <a:off x="5837776" y="-38099"/>
            <a:ext cx="6363749" cy="6915150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5680075" y="-3970"/>
            <a:ext cx="6511925" cy="6858000"/>
          </a:xfrm>
          <a:prstGeom prst="rect">
            <a:avLst/>
          </a:prstGeom>
          <a:solidFill>
            <a:schemeClr val="accent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upo 12">
            <a:extLst>
              <a:ext uri="{FF2B5EF4-FFF2-40B4-BE49-F238E27FC236}">
                <a16:creationId xmlns:a16="http://schemas.microsoft.com/office/drawing/2014/main" id="{401C62B8-AF7E-4B7D-9538-1418B4BFEBEF}"/>
              </a:ext>
            </a:extLst>
          </p:cNvPr>
          <p:cNvGrpSpPr/>
          <p:nvPr userDrawn="1"/>
        </p:nvGrpSpPr>
        <p:grpSpPr>
          <a:xfrm>
            <a:off x="0" y="2721769"/>
            <a:ext cx="6541576" cy="1406525"/>
            <a:chOff x="0" y="2721769"/>
            <a:chExt cx="6541576" cy="1406525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C8B6B93A-A8F8-4F2B-BC71-4B643F447AE8}"/>
                </a:ext>
              </a:extLst>
            </p:cNvPr>
            <p:cNvSpPr/>
            <p:nvPr userDrawn="1"/>
          </p:nvSpPr>
          <p:spPr>
            <a:xfrm>
              <a:off x="0" y="2721769"/>
              <a:ext cx="5133975" cy="1406525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C75FFB40-3AC2-49EB-8E48-A86BA5920297}"/>
                </a:ext>
              </a:extLst>
            </p:cNvPr>
            <p:cNvSpPr/>
            <p:nvPr userDrawn="1"/>
          </p:nvSpPr>
          <p:spPr>
            <a:xfrm>
              <a:off x="5133976" y="2721769"/>
              <a:ext cx="1407600" cy="1406525"/>
            </a:xfrm>
            <a:prstGeom prst="rect">
              <a:avLst/>
            </a:prstGeom>
            <a:solidFill>
              <a:srgbClr val="FF375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13" name="Imagen 8">
            <a:extLst>
              <a:ext uri="{FF2B5EF4-FFF2-40B4-BE49-F238E27FC236}">
                <a16:creationId xmlns:a16="http://schemas.microsoft.com/office/drawing/2014/main" id="{34C474B0-EBAA-6149-80E6-73D779A2223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  <p:sp>
        <p:nvSpPr>
          <p:cNvPr id="16" name="Título 1">
            <a:extLst>
              <a:ext uri="{FF2B5EF4-FFF2-40B4-BE49-F238E27FC236}">
                <a16:creationId xmlns:a16="http://schemas.microsoft.com/office/drawing/2014/main" id="{435E0EAF-5FD4-4865-A795-3F2F13627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252" y="2721770"/>
            <a:ext cx="4919723" cy="1406524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lang="es-ES" sz="4400" dirty="0">
                <a:solidFill>
                  <a:schemeClr val="tx2"/>
                </a:solidFill>
                <a:latin typeface="+mn-lt"/>
                <a:cs typeface="STC" panose="01000500000000020006" pitchFamily="2" charset="-78"/>
              </a:defRPr>
            </a:lvl1pPr>
          </a:lstStyle>
          <a:p>
            <a:pPr marL="0" lvl="0"/>
            <a:endParaRPr lang="en-GB" noProof="0" dirty="0"/>
          </a:p>
        </p:txBody>
      </p:sp>
      <p:sp>
        <p:nvSpPr>
          <p:cNvPr id="17" name="Marcador de texto 7">
            <a:extLst>
              <a:ext uri="{FF2B5EF4-FFF2-40B4-BE49-F238E27FC236}">
                <a16:creationId xmlns:a16="http://schemas.microsoft.com/office/drawing/2014/main" id="{7D6440B0-FCC9-4D31-ABFB-730764070B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4252" y="4873801"/>
            <a:ext cx="1096963" cy="4191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  <a:latin typeface="STC" panose="01000500000000020006" pitchFamily="2" charset="-78"/>
                <a:cs typeface="STC" panose="01000500000000020006" pitchFamily="2" charset="-78"/>
              </a:defRPr>
            </a:lvl1pPr>
            <a:lvl2pPr marL="457200" indent="0">
              <a:buNone/>
              <a:defRPr sz="1050">
                <a:solidFill>
                  <a:schemeClr val="bg1"/>
                </a:solidFill>
              </a:defRPr>
            </a:lvl2pPr>
            <a:lvl3pPr marL="914400" indent="0">
              <a:buNone/>
              <a:defRPr sz="1000">
                <a:solidFill>
                  <a:schemeClr val="bg1"/>
                </a:solidFill>
              </a:defRPr>
            </a:lvl3pPr>
            <a:lvl4pPr marL="1371600" indent="0">
              <a:buNone/>
              <a:defRPr sz="900">
                <a:solidFill>
                  <a:schemeClr val="bg1"/>
                </a:solidFill>
              </a:defRPr>
            </a:lvl4pPr>
            <a:lvl5pPr marL="18288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 smtClean="0"/>
              <a:t>Date</a:t>
            </a:r>
            <a:endParaRPr lang="en-GB" noProof="0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0" y="6565471"/>
            <a:ext cx="336176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PSS – Technology Procurement – Strictly Confidential 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2613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">
    <p:bg>
      <p:bgPr>
        <a:solidFill>
          <a:srgbClr val="8E9A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8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 userDrawn="1"/>
        </p:nvSpPr>
        <p:spPr>
          <a:xfrm>
            <a:off x="2325600" y="3013502"/>
            <a:ext cx="301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+mn-lt"/>
                <a:cs typeface="STC" panose="01000500000000020006" pitchFamily="2" charset="-78"/>
              </a:rPr>
              <a:t>Agenda</a:t>
            </a:r>
            <a:r>
              <a:rPr lang="en-US" sz="4800" baseline="0" dirty="0" smtClean="0">
                <a:solidFill>
                  <a:schemeClr val="bg1"/>
                </a:solidFill>
                <a:latin typeface="+mn-lt"/>
                <a:cs typeface="STC" panose="01000500000000020006" pitchFamily="2" charset="-78"/>
              </a:rPr>
              <a:t> </a:t>
            </a:r>
            <a:endParaRPr lang="en-US" sz="4800" dirty="0">
              <a:solidFill>
                <a:schemeClr val="bg1"/>
              </a:solidFill>
              <a:latin typeface="+mn-lt"/>
              <a:cs typeface="STC" panose="01000500000000020006" pitchFamily="2" charset="-78"/>
            </a:endParaRPr>
          </a:p>
        </p:txBody>
      </p:sp>
      <p:pic>
        <p:nvPicPr>
          <p:cNvPr id="5" name="Imagen 8">
            <a:extLst>
              <a:ext uri="{FF2B5EF4-FFF2-40B4-BE49-F238E27FC236}">
                <a16:creationId xmlns:a16="http://schemas.microsoft.com/office/drawing/2014/main" id="{34C474B0-EBAA-6149-80E6-73D779A2223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6852672" y="1228398"/>
            <a:ext cx="362332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/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Project Overview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/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Profile Spend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/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Evaluation Requirements 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/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Sourcing Strategy 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/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Project Timeline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/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Demand Committee Decision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/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Implementation</a:t>
            </a:r>
            <a:r>
              <a:rPr lang="en-US" sz="2000" baseline="0" dirty="0" smtClean="0">
                <a:solidFill>
                  <a:schemeClr val="bg1"/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 Measures </a:t>
            </a:r>
            <a:r>
              <a:rPr lang="en-US" sz="2000" dirty="0" smtClean="0">
                <a:solidFill>
                  <a:schemeClr val="bg1"/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 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565471"/>
            <a:ext cx="336176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bg1"/>
                </a:solidFill>
              </a:rPr>
              <a:t>PSS – Technology Procurement – Strictly Confidential </a:t>
            </a:r>
            <a:endParaRPr lang="en-US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416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bg>
      <p:bgPr>
        <a:solidFill>
          <a:srgbClr val="8E9A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2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 userDrawn="1"/>
        </p:nvSpPr>
        <p:spPr>
          <a:xfrm>
            <a:off x="2325600" y="3013502"/>
            <a:ext cx="301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+mn-lt"/>
                <a:cs typeface="STC" panose="01000500000000020006" pitchFamily="2" charset="-78"/>
              </a:rPr>
              <a:t>Agenda</a:t>
            </a:r>
            <a:r>
              <a:rPr lang="en-US" sz="4800" baseline="0" dirty="0" smtClean="0">
                <a:solidFill>
                  <a:schemeClr val="bg1"/>
                </a:solidFill>
                <a:latin typeface="+mn-lt"/>
                <a:cs typeface="STC" panose="01000500000000020006" pitchFamily="2" charset="-78"/>
              </a:rPr>
              <a:t> </a:t>
            </a:r>
            <a:endParaRPr lang="en-US" sz="4800" dirty="0">
              <a:solidFill>
                <a:schemeClr val="bg1"/>
              </a:solidFill>
              <a:latin typeface="+mn-lt"/>
              <a:cs typeface="STC" panose="01000500000000020006" pitchFamily="2" charset="-78"/>
            </a:endParaRPr>
          </a:p>
        </p:txBody>
      </p:sp>
      <p:pic>
        <p:nvPicPr>
          <p:cNvPr id="5" name="Imagen 8">
            <a:extLst>
              <a:ext uri="{FF2B5EF4-FFF2-40B4-BE49-F238E27FC236}">
                <a16:creationId xmlns:a16="http://schemas.microsoft.com/office/drawing/2014/main" id="{34C474B0-EBAA-6149-80E6-73D779A2223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6852672" y="1228398"/>
            <a:ext cx="362332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/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Project Overview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Profile Spend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Evaluation Requirements 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Sourcing Strategy 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Project Timeline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Demand Committee Decision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Implementation</a:t>
            </a:r>
            <a:r>
              <a:rPr lang="en-US" sz="2000" baseline="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 Measures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 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6565471"/>
            <a:ext cx="336176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bg1"/>
                </a:solidFill>
              </a:rPr>
              <a:t>PSS – Technology Procurement – Strictly Confidential </a:t>
            </a:r>
            <a:endParaRPr lang="en-US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899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bg>
      <p:bgPr>
        <a:solidFill>
          <a:srgbClr val="8E9A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6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 userDrawn="1"/>
        </p:nvSpPr>
        <p:spPr>
          <a:xfrm>
            <a:off x="2325600" y="3013502"/>
            <a:ext cx="301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+mn-lt"/>
                <a:cs typeface="STC" panose="01000500000000020006" pitchFamily="2" charset="-78"/>
              </a:rPr>
              <a:t>Agenda</a:t>
            </a:r>
            <a:r>
              <a:rPr lang="en-US" sz="4800" baseline="0" dirty="0" smtClean="0">
                <a:solidFill>
                  <a:schemeClr val="bg1"/>
                </a:solidFill>
                <a:latin typeface="+mn-lt"/>
                <a:cs typeface="STC" panose="01000500000000020006" pitchFamily="2" charset="-78"/>
              </a:rPr>
              <a:t> </a:t>
            </a:r>
            <a:endParaRPr lang="en-US" sz="4800" dirty="0">
              <a:solidFill>
                <a:schemeClr val="bg1"/>
              </a:solidFill>
              <a:latin typeface="+mn-lt"/>
              <a:cs typeface="STC" panose="01000500000000020006" pitchFamily="2" charset="-78"/>
            </a:endParaRPr>
          </a:p>
        </p:txBody>
      </p:sp>
      <p:pic>
        <p:nvPicPr>
          <p:cNvPr id="5" name="Imagen 8">
            <a:extLst>
              <a:ext uri="{FF2B5EF4-FFF2-40B4-BE49-F238E27FC236}">
                <a16:creationId xmlns:a16="http://schemas.microsoft.com/office/drawing/2014/main" id="{34C474B0-EBAA-6149-80E6-73D779A2223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6852672" y="1228398"/>
            <a:ext cx="362332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Project Overview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/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Profile Spend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Evaluation Requirements 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Sourcing Strategy 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Project Timeline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Demand Committee Decision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Implementation</a:t>
            </a:r>
            <a:r>
              <a:rPr lang="en-US" sz="2000" baseline="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 Measures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 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6565471"/>
            <a:ext cx="336176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bg1"/>
                </a:solidFill>
              </a:rPr>
              <a:t>PSS – Technology Procurement – Strictly Confidential </a:t>
            </a:r>
            <a:endParaRPr lang="en-US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370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3">
    <p:bg>
      <p:bgPr>
        <a:solidFill>
          <a:srgbClr val="8E9A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0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 userDrawn="1"/>
        </p:nvSpPr>
        <p:spPr>
          <a:xfrm>
            <a:off x="2325600" y="3013502"/>
            <a:ext cx="301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+mn-lt"/>
                <a:cs typeface="STC" panose="01000500000000020006" pitchFamily="2" charset="-78"/>
              </a:rPr>
              <a:t>Agenda</a:t>
            </a:r>
            <a:r>
              <a:rPr lang="en-US" sz="4800" baseline="0" dirty="0" smtClean="0">
                <a:solidFill>
                  <a:schemeClr val="bg1"/>
                </a:solidFill>
                <a:latin typeface="+mn-lt"/>
                <a:cs typeface="STC" panose="01000500000000020006" pitchFamily="2" charset="-78"/>
              </a:rPr>
              <a:t> </a:t>
            </a:r>
            <a:endParaRPr lang="en-US" sz="4800" dirty="0">
              <a:solidFill>
                <a:schemeClr val="bg1"/>
              </a:solidFill>
              <a:latin typeface="+mn-lt"/>
              <a:cs typeface="STC" panose="01000500000000020006" pitchFamily="2" charset="-78"/>
            </a:endParaRPr>
          </a:p>
        </p:txBody>
      </p:sp>
      <p:pic>
        <p:nvPicPr>
          <p:cNvPr id="5" name="Imagen 8">
            <a:extLst>
              <a:ext uri="{FF2B5EF4-FFF2-40B4-BE49-F238E27FC236}">
                <a16:creationId xmlns:a16="http://schemas.microsoft.com/office/drawing/2014/main" id="{34C474B0-EBAA-6149-80E6-73D779A2223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6852672" y="1228398"/>
            <a:ext cx="362332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Project Overview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Profile Spend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/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Evaluation Requirements 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Sourcing Strategy 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Project Timeline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Demand Committee Decision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Implementation</a:t>
            </a:r>
            <a:r>
              <a:rPr lang="en-US" sz="2000" baseline="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 Measures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 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6565471"/>
            <a:ext cx="336176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bg1"/>
                </a:solidFill>
              </a:rPr>
              <a:t>PSS – Technology Procurement – Strictly Confidential </a:t>
            </a:r>
            <a:endParaRPr lang="en-US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429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4">
    <p:bg>
      <p:bgPr>
        <a:solidFill>
          <a:srgbClr val="8E9A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4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 userDrawn="1"/>
        </p:nvSpPr>
        <p:spPr>
          <a:xfrm>
            <a:off x="2325600" y="3013502"/>
            <a:ext cx="301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+mn-lt"/>
                <a:cs typeface="STC" panose="01000500000000020006" pitchFamily="2" charset="-78"/>
              </a:rPr>
              <a:t>Agenda</a:t>
            </a:r>
            <a:r>
              <a:rPr lang="en-US" sz="4800" baseline="0" dirty="0" smtClean="0">
                <a:solidFill>
                  <a:schemeClr val="bg1"/>
                </a:solidFill>
                <a:latin typeface="+mn-lt"/>
                <a:cs typeface="STC" panose="01000500000000020006" pitchFamily="2" charset="-78"/>
              </a:rPr>
              <a:t> </a:t>
            </a:r>
            <a:endParaRPr lang="en-US" sz="4800" dirty="0">
              <a:solidFill>
                <a:schemeClr val="bg1"/>
              </a:solidFill>
              <a:latin typeface="+mn-lt"/>
              <a:cs typeface="STC" panose="01000500000000020006" pitchFamily="2" charset="-78"/>
            </a:endParaRPr>
          </a:p>
        </p:txBody>
      </p:sp>
      <p:pic>
        <p:nvPicPr>
          <p:cNvPr id="5" name="Imagen 8">
            <a:extLst>
              <a:ext uri="{FF2B5EF4-FFF2-40B4-BE49-F238E27FC236}">
                <a16:creationId xmlns:a16="http://schemas.microsoft.com/office/drawing/2014/main" id="{34C474B0-EBAA-6149-80E6-73D779A2223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6852672" y="1228398"/>
            <a:ext cx="362332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Project Overview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Profile Spend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Evaluation Requirements 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/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Sourcing Strategy 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Project Timeline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Demand Committee Decision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Implementation</a:t>
            </a:r>
            <a:r>
              <a:rPr lang="en-US" sz="2000" baseline="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 Measures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 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6565471"/>
            <a:ext cx="336176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bg1"/>
                </a:solidFill>
              </a:rPr>
              <a:t>PSS – Technology Procurement – Strictly Confidential </a:t>
            </a:r>
            <a:endParaRPr lang="en-US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27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5">
    <p:bg>
      <p:bgPr>
        <a:solidFill>
          <a:srgbClr val="8E9A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8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 userDrawn="1"/>
        </p:nvSpPr>
        <p:spPr>
          <a:xfrm>
            <a:off x="2325600" y="3013502"/>
            <a:ext cx="301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+mn-lt"/>
                <a:cs typeface="STC" panose="01000500000000020006" pitchFamily="2" charset="-78"/>
              </a:rPr>
              <a:t>Agenda</a:t>
            </a:r>
            <a:r>
              <a:rPr lang="en-US" sz="4800" baseline="0" dirty="0" smtClean="0">
                <a:solidFill>
                  <a:schemeClr val="bg1"/>
                </a:solidFill>
                <a:latin typeface="+mn-lt"/>
                <a:cs typeface="STC" panose="01000500000000020006" pitchFamily="2" charset="-78"/>
              </a:rPr>
              <a:t> </a:t>
            </a:r>
            <a:endParaRPr lang="en-US" sz="4800" dirty="0">
              <a:solidFill>
                <a:schemeClr val="bg1"/>
              </a:solidFill>
              <a:latin typeface="+mn-lt"/>
              <a:cs typeface="STC" panose="01000500000000020006" pitchFamily="2" charset="-78"/>
            </a:endParaRPr>
          </a:p>
        </p:txBody>
      </p:sp>
      <p:pic>
        <p:nvPicPr>
          <p:cNvPr id="5" name="Imagen 8">
            <a:extLst>
              <a:ext uri="{FF2B5EF4-FFF2-40B4-BE49-F238E27FC236}">
                <a16:creationId xmlns:a16="http://schemas.microsoft.com/office/drawing/2014/main" id="{34C474B0-EBAA-6149-80E6-73D779A2223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6852672" y="1228398"/>
            <a:ext cx="362332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Project Overview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Profile Spend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Evaluation Requirements 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Sourcing Strategy 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/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Project Timeline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Demand Committee Decision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Implementation</a:t>
            </a:r>
            <a:r>
              <a:rPr lang="en-US" sz="2000" baseline="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 Measures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 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6565471"/>
            <a:ext cx="336176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bg1"/>
                </a:solidFill>
              </a:rPr>
              <a:t>PSS – Technology Procurement – Strictly Confidential </a:t>
            </a:r>
            <a:endParaRPr lang="en-US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506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6">
    <p:bg>
      <p:bgPr>
        <a:solidFill>
          <a:srgbClr val="8E9A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2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 userDrawn="1"/>
        </p:nvSpPr>
        <p:spPr>
          <a:xfrm>
            <a:off x="2325600" y="3013502"/>
            <a:ext cx="301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+mn-lt"/>
                <a:cs typeface="STC" panose="01000500000000020006" pitchFamily="2" charset="-78"/>
              </a:rPr>
              <a:t>Agenda</a:t>
            </a:r>
            <a:r>
              <a:rPr lang="en-US" sz="4800" baseline="0" dirty="0" smtClean="0">
                <a:solidFill>
                  <a:schemeClr val="bg1"/>
                </a:solidFill>
                <a:latin typeface="+mn-lt"/>
                <a:cs typeface="STC" panose="01000500000000020006" pitchFamily="2" charset="-78"/>
              </a:rPr>
              <a:t> </a:t>
            </a:r>
            <a:endParaRPr lang="en-US" sz="4800" dirty="0">
              <a:solidFill>
                <a:schemeClr val="bg1"/>
              </a:solidFill>
              <a:latin typeface="+mn-lt"/>
              <a:cs typeface="STC" panose="01000500000000020006" pitchFamily="2" charset="-78"/>
            </a:endParaRPr>
          </a:p>
        </p:txBody>
      </p:sp>
      <p:pic>
        <p:nvPicPr>
          <p:cNvPr id="5" name="Imagen 8">
            <a:extLst>
              <a:ext uri="{FF2B5EF4-FFF2-40B4-BE49-F238E27FC236}">
                <a16:creationId xmlns:a16="http://schemas.microsoft.com/office/drawing/2014/main" id="{34C474B0-EBAA-6149-80E6-73D779A2223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6852672" y="1228398"/>
            <a:ext cx="362332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Project Overview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Profile Spend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Evaluation Requirements 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Sourcing Strategy 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Project Timeline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/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Demand Committee Decision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Implementation</a:t>
            </a:r>
            <a:r>
              <a:rPr lang="en-US" sz="2000" baseline="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 Measures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 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6565471"/>
            <a:ext cx="336176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bg1"/>
                </a:solidFill>
              </a:rPr>
              <a:t>PSS – Technology Procurement – Strictly Confidential </a:t>
            </a:r>
            <a:endParaRPr lang="en-US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564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7">
    <p:bg>
      <p:bgPr>
        <a:solidFill>
          <a:srgbClr val="8E9A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6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 userDrawn="1"/>
        </p:nvSpPr>
        <p:spPr>
          <a:xfrm>
            <a:off x="2325600" y="3013502"/>
            <a:ext cx="301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+mn-lt"/>
                <a:cs typeface="STC" panose="01000500000000020006" pitchFamily="2" charset="-78"/>
              </a:rPr>
              <a:t>Agenda</a:t>
            </a:r>
            <a:r>
              <a:rPr lang="en-US" sz="4800" baseline="0" dirty="0" smtClean="0">
                <a:solidFill>
                  <a:schemeClr val="bg1"/>
                </a:solidFill>
                <a:latin typeface="+mn-lt"/>
                <a:cs typeface="STC" panose="01000500000000020006" pitchFamily="2" charset="-78"/>
              </a:rPr>
              <a:t> </a:t>
            </a:r>
            <a:endParaRPr lang="en-US" sz="4800" dirty="0">
              <a:solidFill>
                <a:schemeClr val="bg1"/>
              </a:solidFill>
              <a:latin typeface="+mn-lt"/>
              <a:cs typeface="STC" panose="01000500000000020006" pitchFamily="2" charset="-78"/>
            </a:endParaRPr>
          </a:p>
        </p:txBody>
      </p:sp>
      <p:pic>
        <p:nvPicPr>
          <p:cNvPr id="5" name="Imagen 8">
            <a:extLst>
              <a:ext uri="{FF2B5EF4-FFF2-40B4-BE49-F238E27FC236}">
                <a16:creationId xmlns:a16="http://schemas.microsoft.com/office/drawing/2014/main" id="{34C474B0-EBAA-6149-80E6-73D779A2223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6852672" y="1228398"/>
            <a:ext cx="362332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Project Overview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Profile Spend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Evaluation Requirements 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Sourcing Strategy 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Project Timeline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Demand Committee Decision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solidFill>
                  <a:schemeClr val="bg1"/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Implementation</a:t>
            </a:r>
            <a:r>
              <a:rPr lang="en-US" sz="2000" baseline="0" dirty="0" smtClean="0">
                <a:solidFill>
                  <a:schemeClr val="bg1"/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 Measures </a:t>
            </a:r>
            <a:r>
              <a:rPr lang="en-US" sz="2000" dirty="0" smtClean="0">
                <a:solidFill>
                  <a:schemeClr val="bg1"/>
                </a:solidFill>
                <a:latin typeface="+mn-lt"/>
                <a:ea typeface="Yu Gothic UI Light" panose="020B0300000000000000" pitchFamily="34" charset="-128"/>
                <a:cs typeface="STC" panose="01000500000000020006" pitchFamily="2" charset="-78"/>
              </a:rPr>
              <a:t> 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6565471"/>
            <a:ext cx="336176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bg1"/>
                </a:solidFill>
              </a:rPr>
              <a:t>PSS – Technology Procurement – Strictly Confidential </a:t>
            </a:r>
            <a:endParaRPr lang="en-US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878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1">
    <p:bg>
      <p:bgPr>
        <a:solidFill>
          <a:srgbClr val="4F00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0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GB" sz="4000" b="0" i="0" baseline="0" dirty="0">
              <a:latin typeface="STC" panose="01000500000000020006" pitchFamily="2" charset="-78"/>
              <a:ea typeface="+mj-ea"/>
              <a:cs typeface="STC" panose="01000500000000020006" pitchFamily="2" charset="-78"/>
              <a:sym typeface="STC" panose="01000500000000020006" pitchFamily="2" charset="-78"/>
            </a:endParaRPr>
          </a:p>
        </p:txBody>
      </p:sp>
      <p:pic>
        <p:nvPicPr>
          <p:cNvPr id="12" name="Imagen 8">
            <a:extLst>
              <a:ext uri="{FF2B5EF4-FFF2-40B4-BE49-F238E27FC236}">
                <a16:creationId xmlns:a16="http://schemas.microsoft.com/office/drawing/2014/main" id="{34C474B0-EBAA-6149-80E6-73D779A2223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6399" y="239820"/>
            <a:ext cx="1071471" cy="535736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2134224" y="2118098"/>
            <a:ext cx="7923552" cy="2621804"/>
            <a:chOff x="4145978" y="5014847"/>
            <a:chExt cx="3439886" cy="182759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AF04C87-1218-4886-90A2-EC2F80D75277}"/>
                </a:ext>
              </a:extLst>
            </p:cNvPr>
            <p:cNvSpPr txBox="1"/>
            <p:nvPr userDrawn="1"/>
          </p:nvSpPr>
          <p:spPr>
            <a:xfrm>
              <a:off x="4145979" y="5014847"/>
              <a:ext cx="3439885" cy="579268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GB" sz="4800" dirty="0">
                  <a:solidFill>
                    <a:schemeClr val="bg1"/>
                  </a:solidFill>
                  <a:latin typeface="STC" panose="01000500000000020006" pitchFamily="2" charset="-78"/>
                  <a:cs typeface="STC" panose="01000500000000020006" pitchFamily="2" charset="-78"/>
                </a:rPr>
                <a:t>Moving the World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F4EE493-7B58-4FCD-8F68-46EA382DDAF1}"/>
                </a:ext>
              </a:extLst>
            </p:cNvPr>
            <p:cNvSpPr txBox="1"/>
            <p:nvPr userDrawn="1"/>
          </p:nvSpPr>
          <p:spPr>
            <a:xfrm>
              <a:off x="4342522" y="5608817"/>
              <a:ext cx="2898259" cy="123362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GB" sz="11500" dirty="0">
                  <a:solidFill>
                    <a:schemeClr val="bg1"/>
                  </a:solidFill>
                  <a:latin typeface="STC" panose="01000500000000020006" pitchFamily="2" charset="-78"/>
                  <a:cs typeface="STC" panose="01000500000000020006" pitchFamily="2" charset="-78"/>
                </a:rPr>
                <a:t>ward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E9D7412-AAC2-4574-9B95-75BA0696D7FB}"/>
                </a:ext>
              </a:extLst>
            </p:cNvPr>
            <p:cNvGrpSpPr/>
            <p:nvPr userDrawn="1"/>
          </p:nvGrpSpPr>
          <p:grpSpPr>
            <a:xfrm>
              <a:off x="4145978" y="5580178"/>
              <a:ext cx="1953061" cy="1233626"/>
              <a:chOff x="4988378" y="1461778"/>
              <a:chExt cx="1953061" cy="1233626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6E3BF769-1527-411E-AA71-7DA3CA6AD67F}"/>
                  </a:ext>
                </a:extLst>
              </p:cNvPr>
              <p:cNvSpPr/>
              <p:nvPr/>
            </p:nvSpPr>
            <p:spPr>
              <a:xfrm>
                <a:off x="4988378" y="1587500"/>
                <a:ext cx="1380672" cy="10194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>
                  <a:latin typeface="STC" panose="01000500000000020006" pitchFamily="2" charset="-78"/>
                  <a:cs typeface="STC" panose="01000500000000020006" pitchFamily="2" charset="-78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017151A-8947-4595-A245-4C47E52B47BB}"/>
                  </a:ext>
                </a:extLst>
              </p:cNvPr>
              <p:cNvSpPr txBox="1"/>
              <p:nvPr/>
            </p:nvSpPr>
            <p:spPr>
              <a:xfrm>
                <a:off x="5047425" y="1461778"/>
                <a:ext cx="1607820" cy="123362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r>
                  <a:rPr lang="en-GB" sz="11500" dirty="0">
                    <a:solidFill>
                      <a:schemeClr val="tx2"/>
                    </a:solidFill>
                    <a:latin typeface="STC" panose="01000500000000020006" pitchFamily="2" charset="-78"/>
                    <a:cs typeface="STC" panose="01000500000000020006" pitchFamily="2" charset="-78"/>
                  </a:rPr>
                  <a:t>for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88E71B0D-4018-4CFA-9A29-B96D9BCBD485}"/>
                  </a:ext>
                </a:extLst>
              </p:cNvPr>
              <p:cNvSpPr/>
              <p:nvPr/>
            </p:nvSpPr>
            <p:spPr>
              <a:xfrm>
                <a:off x="6261772" y="1587500"/>
                <a:ext cx="679667" cy="1019467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>
                  <a:latin typeface="STC" panose="01000500000000020006" pitchFamily="2" charset="-78"/>
                  <a:cs typeface="STC" panose="01000500000000020006" pitchFamily="2" charset="-7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7088364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4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Imagen 15">
            <a:extLst>
              <a:ext uri="{FF2B5EF4-FFF2-40B4-BE49-F238E27FC236}">
                <a16:creationId xmlns:a16="http://schemas.microsoft.com/office/drawing/2014/main" id="{9CA83545-4572-DA48-ACF2-4C6100EC0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65653"/>
            <a:ext cx="709909" cy="368133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435E0EAF-5FD4-4865-A795-3F2F13627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64" y="157864"/>
            <a:ext cx="4919723" cy="74757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lang="es-ES" sz="3600" dirty="0">
                <a:solidFill>
                  <a:schemeClr val="tx2"/>
                </a:solidFill>
                <a:latin typeface="+mn-lt"/>
                <a:cs typeface="STC" panose="01000500000000020006" pitchFamily="2" charset="-78"/>
              </a:defRPr>
            </a:lvl1pPr>
          </a:lstStyle>
          <a:p>
            <a:pPr marL="0" lvl="0"/>
            <a:endParaRPr lang="en-GB" noProof="0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6565471"/>
            <a:ext cx="336176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bg1">
                    <a:lumMod val="50000"/>
                  </a:schemeClr>
                </a:solidFill>
              </a:rPr>
              <a:t>PSS – Technology Procurement – Strictly Confidential </a:t>
            </a:r>
            <a:endParaRPr lang="en-US" sz="7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Slide Number Placeholder 2"/>
          <p:cNvSpPr txBox="1">
            <a:spLocks/>
          </p:cNvSpPr>
          <p:nvPr userDrawn="1"/>
        </p:nvSpPr>
        <p:spPr>
          <a:xfrm>
            <a:off x="11763896" y="6472494"/>
            <a:ext cx="500903" cy="355787"/>
          </a:xfrm>
          <a:prstGeom prst="roundRect">
            <a:avLst>
              <a:gd name="adj" fmla="val 10797"/>
            </a:avLst>
          </a:prstGeom>
          <a:noFill/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3200" kern="1200">
                <a:solidFill>
                  <a:schemeClr val="bg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48FCF8-25E9-4F94-BC2B-FA1B572C1FF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2006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F83FC6-0B45-442F-A541-42062F73B5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0025" y="146051"/>
            <a:ext cx="7953374" cy="52024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09B7BE-CB0D-42FD-9945-ECBE3D8DABB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00025" y="1825625"/>
            <a:ext cx="7953374" cy="4351338"/>
          </a:xfrm>
        </p:spPr>
        <p:txBody>
          <a:bodyPr>
            <a:noAutofit/>
          </a:bodyPr>
          <a:lstStyle>
            <a:lvl1pPr marL="514350" indent="-514350">
              <a:buFont typeface="+mj-lt"/>
              <a:buAutoNum type="arabicPeriod"/>
              <a:defRPr sz="3200"/>
            </a:lvl1pPr>
            <a:lvl2pPr marL="971550" indent="-514350">
              <a:buFont typeface="+mj-lt"/>
              <a:buAutoNum type="arabicPeriod"/>
              <a:defRPr sz="3200"/>
            </a:lvl2pPr>
            <a:lvl3pPr marL="1428750" indent="-514350">
              <a:buFont typeface="+mj-lt"/>
              <a:buAutoNum type="arabicPeriod"/>
              <a:defRPr sz="3200"/>
            </a:lvl3pPr>
            <a:lvl4pPr marL="1885950" indent="-514350">
              <a:buFont typeface="+mj-lt"/>
              <a:buAutoNum type="arabicPeriod"/>
              <a:defRPr sz="3200"/>
            </a:lvl4pPr>
            <a:lvl5pPr marL="2343150" indent="-514350">
              <a:buFont typeface="+mj-lt"/>
              <a:buAutoNum type="arabicPeriod"/>
              <a:defRPr sz="32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5" name="Marcador de texto 19">
            <a:extLst>
              <a:ext uri="{FF2B5EF4-FFF2-40B4-BE49-F238E27FC236}">
                <a16:creationId xmlns:a16="http://schemas.microsoft.com/office/drawing/2014/main" id="{2C83499E-696E-D141-9AB8-365D249F65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421981" y="236195"/>
            <a:ext cx="1810500" cy="151947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s-ES" sz="800" b="0" smtClean="0">
                <a:solidFill>
                  <a:schemeClr val="tx2"/>
                </a:solidFill>
              </a:defRPr>
            </a:lvl1pPr>
            <a:lvl2pPr marL="228600" indent="0">
              <a:buNone/>
              <a:defRPr lang="es-ES" sz="1800" smtClean="0"/>
            </a:lvl2pPr>
            <a:lvl3pPr marL="685800" indent="0">
              <a:buNone/>
              <a:defRPr lang="es-ES" sz="1800" smtClean="0"/>
            </a:lvl3pPr>
            <a:lvl4pPr marL="1085850" indent="0">
              <a:buFont typeface="Arial" panose="020B0604020202020204" pitchFamily="34" charset="0"/>
              <a:buNone/>
              <a:defRPr lang="es-ES" smtClean="0"/>
            </a:lvl4pPr>
            <a:lvl5pPr marL="1600200" indent="0">
              <a:buNone/>
              <a:defRPr lang="es-ES"/>
            </a:lvl5pPr>
          </a:lstStyle>
          <a:p>
            <a:pPr marL="0" lvl="0"/>
            <a:r>
              <a:rPr lang="es-ES" noProof="0" dirty="0"/>
              <a:t>D</a:t>
            </a:r>
            <a:r>
              <a:rPr lang="en-GB" noProof="0" dirty="0" err="1"/>
              <a:t>ocument</a:t>
            </a:r>
            <a:r>
              <a:rPr lang="en-GB" noProof="0" dirty="0"/>
              <a:t> Title</a:t>
            </a:r>
          </a:p>
        </p:txBody>
      </p:sp>
      <p:pic>
        <p:nvPicPr>
          <p:cNvPr id="6" name="Imagen 15">
            <a:extLst>
              <a:ext uri="{FF2B5EF4-FFF2-40B4-BE49-F238E27FC236}">
                <a16:creationId xmlns:a16="http://schemas.microsoft.com/office/drawing/2014/main" id="{9CA83545-4572-DA48-ACF2-4C6100EC02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65653"/>
            <a:ext cx="709909" cy="368133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0" y="6565471"/>
            <a:ext cx="336176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bg1">
                    <a:lumMod val="50000"/>
                  </a:schemeClr>
                </a:solidFill>
              </a:rPr>
              <a:t>PSS – Technology Procurement – Strictly Confidential </a:t>
            </a:r>
            <a:endParaRPr lang="en-US" sz="7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Slide Number Placeholder 2"/>
          <p:cNvSpPr txBox="1">
            <a:spLocks/>
          </p:cNvSpPr>
          <p:nvPr userDrawn="1"/>
        </p:nvSpPr>
        <p:spPr>
          <a:xfrm>
            <a:off x="11763896" y="6472494"/>
            <a:ext cx="500903" cy="355787"/>
          </a:xfrm>
          <a:prstGeom prst="roundRect">
            <a:avLst>
              <a:gd name="adj" fmla="val 10797"/>
            </a:avLst>
          </a:prstGeom>
          <a:noFill/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3200" kern="1200">
                <a:solidFill>
                  <a:schemeClr val="bg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48FCF8-25E9-4F94-BC2B-FA1B572C1FF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9581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47" Type="http://schemas.openxmlformats.org/officeDocument/2006/relationships/oleObject" Target="../embeddings/oleObject2.bin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tags" Target="../tags/tag5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5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tags" Target="../tags/tag4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4" Type="http://schemas.openxmlformats.org/officeDocument/2006/relationships/vmlDrawing" Target="../drawings/vmlDrawing2.v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theme" Target="../theme/theme2.xml"/><Relationship Id="rId48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theme" Target="../theme/theme3.xml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oleObject" Target="../embeddings/oleObject3.bin"/><Relationship Id="rId2" Type="http://schemas.openxmlformats.org/officeDocument/2006/relationships/slideLayout" Target="../slideLayouts/slideLayout55.xml"/><Relationship Id="rId16" Type="http://schemas.openxmlformats.org/officeDocument/2006/relationships/tags" Target="../tags/tag7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tags" Target="../tags/tag6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vmlDrawing" Target="../drawings/vmlDrawing3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9873555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" name="think-cell Slide" r:id="rId16" imgW="421" imgH="423" progId="TCLayout.ActiveDocument.1">
                  <p:embed/>
                </p:oleObj>
              </mc:Choice>
              <mc:Fallback>
                <p:oleObj name="think-cell Slide" r:id="rId16" imgW="421" imgH="42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1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US" sz="4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A7873-B263-4D2C-B7A6-DFB40CDBE3B7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690CF1-02FD-4AF6-BF26-106747629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428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45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4" name="think-cell Slide" r:id="rId47" imgW="421" imgH="423" progId="TCLayout.ActiveDocument.1">
                  <p:embed/>
                </p:oleObj>
              </mc:Choice>
              <mc:Fallback>
                <p:oleObj name="think-cell Slide" r:id="rId47" imgW="421" imgH="423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4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 userDrawn="1">
            <p:custDataLst>
              <p:tags r:id="rId4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GB" sz="4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A4DCC25-7D64-4408-9B41-A6C887E73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noProof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F99EF37-E52B-45E6-9ADC-C5585D2EA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/>
              <a:t>Haga clic para modificar los estilos de texto del patrón</a:t>
            </a:r>
          </a:p>
          <a:p>
            <a:pPr lvl="1"/>
            <a:r>
              <a:rPr lang="en-GB" noProof="0"/>
              <a:t>Segundo nivel</a:t>
            </a:r>
          </a:p>
          <a:p>
            <a:pPr lvl="2"/>
            <a:r>
              <a:rPr lang="en-GB" noProof="0"/>
              <a:t>Tercer nivel</a:t>
            </a:r>
          </a:p>
          <a:p>
            <a:pPr lvl="3"/>
            <a:r>
              <a:rPr lang="en-GB" noProof="0"/>
              <a:t>Cuarto nivel</a:t>
            </a:r>
          </a:p>
          <a:p>
            <a:pPr lvl="4"/>
            <a:r>
              <a:rPr lang="en-GB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58308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5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0" name="think-cell Slide" r:id="rId17" imgW="395" imgH="396" progId="TCLayout.ActiveDocument.1">
                  <p:embed/>
                </p:oleObj>
              </mc:Choice>
              <mc:Fallback>
                <p:oleObj name="think-cell Slide" r:id="rId17" imgW="395" imgH="39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 userDrawn="1">
            <p:custDataLst>
              <p:tags r:id="rId1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 eaLnBrk="1"/>
            <a:endParaRPr lang="en-GB" sz="4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A4DCC25-7D64-4408-9B41-A6C887E73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noProof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F99EF37-E52B-45E6-9ADC-C5585D2EA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/>
              <a:t>Haga clic para modificar los estilos de texto del patrón</a:t>
            </a:r>
          </a:p>
          <a:p>
            <a:pPr lvl="1"/>
            <a:r>
              <a:rPr lang="en-GB" noProof="0"/>
              <a:t>Segundo nivel</a:t>
            </a:r>
          </a:p>
          <a:p>
            <a:pPr lvl="2"/>
            <a:r>
              <a:rPr lang="en-GB" noProof="0"/>
              <a:t>Tercer nivel</a:t>
            </a:r>
          </a:p>
          <a:p>
            <a:pPr lvl="3"/>
            <a:r>
              <a:rPr lang="en-GB" noProof="0"/>
              <a:t>Cuarto nivel</a:t>
            </a:r>
          </a:p>
          <a:p>
            <a:pPr lvl="4"/>
            <a:r>
              <a:rPr lang="en-GB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4124891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21.xml"/><Relationship Id="rId7" Type="http://schemas.openxmlformats.org/officeDocument/2006/relationships/image" Target="../media/image10.png"/><Relationship Id="rId2" Type="http://schemas.openxmlformats.org/officeDocument/2006/relationships/tags" Target="../tags/tag20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6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24.xml"/><Relationship Id="rId7" Type="http://schemas.openxmlformats.org/officeDocument/2006/relationships/image" Target="../media/image12.png"/><Relationship Id="rId2" Type="http://schemas.openxmlformats.org/officeDocument/2006/relationships/tags" Target="../tags/tag23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7.bin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jpeg"/><Relationship Id="rId2" Type="http://schemas.openxmlformats.org/officeDocument/2006/relationships/tags" Target="../tags/tag25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8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tags" Target="../tags/tag26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.emf"/><Relationship Id="rId10" Type="http://schemas.openxmlformats.org/officeDocument/2006/relationships/image" Target="../media/image21.png"/><Relationship Id="rId4" Type="http://schemas.openxmlformats.org/officeDocument/2006/relationships/oleObject" Target="../embeddings/oleObject19.bin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7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2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0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8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9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2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0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3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7.png"/><Relationship Id="rId2" Type="http://schemas.openxmlformats.org/officeDocument/2006/relationships/tags" Target="../tags/tag31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26.png"/><Relationship Id="rId5" Type="http://schemas.openxmlformats.org/officeDocument/2006/relationships/image" Target="../media/image1.emf"/><Relationship Id="rId10" Type="http://schemas.openxmlformats.org/officeDocument/2006/relationships/image" Target="../media/image30.png"/><Relationship Id="rId4" Type="http://schemas.openxmlformats.org/officeDocument/2006/relationships/oleObject" Target="../embeddings/oleObject24.bin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2.xml"/><Relationship Id="rId1" Type="http://schemas.openxmlformats.org/officeDocument/2006/relationships/vmlDrawing" Target="../drawings/vmlDrawing25.v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3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6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4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7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5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31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8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6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3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9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7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3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0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13" Type="http://schemas.openxmlformats.org/officeDocument/2006/relationships/tags" Target="../tags/tag49.xml"/><Relationship Id="rId18" Type="http://schemas.openxmlformats.org/officeDocument/2006/relationships/tags" Target="../tags/tag54.xml"/><Relationship Id="rId26" Type="http://schemas.openxmlformats.org/officeDocument/2006/relationships/image" Target="../media/image36.png"/><Relationship Id="rId3" Type="http://schemas.openxmlformats.org/officeDocument/2006/relationships/tags" Target="../tags/tag39.xml"/><Relationship Id="rId21" Type="http://schemas.openxmlformats.org/officeDocument/2006/relationships/oleObject" Target="../embeddings/oleObject31.bin"/><Relationship Id="rId7" Type="http://schemas.openxmlformats.org/officeDocument/2006/relationships/tags" Target="../tags/tag43.xml"/><Relationship Id="rId12" Type="http://schemas.openxmlformats.org/officeDocument/2006/relationships/tags" Target="../tags/tag48.xml"/><Relationship Id="rId17" Type="http://schemas.openxmlformats.org/officeDocument/2006/relationships/tags" Target="../tags/tag53.xml"/><Relationship Id="rId25" Type="http://schemas.openxmlformats.org/officeDocument/2006/relationships/image" Target="../media/image35.png"/><Relationship Id="rId2" Type="http://schemas.openxmlformats.org/officeDocument/2006/relationships/tags" Target="../tags/tag38.xml"/><Relationship Id="rId16" Type="http://schemas.openxmlformats.org/officeDocument/2006/relationships/tags" Target="../tags/tag52.xml"/><Relationship Id="rId20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tags" Target="../tags/tag42.xml"/><Relationship Id="rId11" Type="http://schemas.openxmlformats.org/officeDocument/2006/relationships/tags" Target="../tags/tag47.xml"/><Relationship Id="rId24" Type="http://schemas.openxmlformats.org/officeDocument/2006/relationships/image" Target="../media/image34.png"/><Relationship Id="rId5" Type="http://schemas.openxmlformats.org/officeDocument/2006/relationships/tags" Target="../tags/tag41.xml"/><Relationship Id="rId15" Type="http://schemas.openxmlformats.org/officeDocument/2006/relationships/tags" Target="../tags/tag51.xml"/><Relationship Id="rId23" Type="http://schemas.openxmlformats.org/officeDocument/2006/relationships/image" Target="../media/image33.png"/><Relationship Id="rId10" Type="http://schemas.openxmlformats.org/officeDocument/2006/relationships/tags" Target="../tags/tag46.xml"/><Relationship Id="rId19" Type="http://schemas.openxmlformats.org/officeDocument/2006/relationships/tags" Target="../tags/tag55.xml"/><Relationship Id="rId4" Type="http://schemas.openxmlformats.org/officeDocument/2006/relationships/tags" Target="../tags/tag40.xml"/><Relationship Id="rId9" Type="http://schemas.openxmlformats.org/officeDocument/2006/relationships/tags" Target="../tags/tag45.xml"/><Relationship Id="rId14" Type="http://schemas.openxmlformats.org/officeDocument/2006/relationships/tags" Target="../tags/tag50.xml"/><Relationship Id="rId22" Type="http://schemas.openxmlformats.org/officeDocument/2006/relationships/image" Target="../media/image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6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37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2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7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38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3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0.emf"/><Relationship Id="rId2" Type="http://schemas.openxmlformats.org/officeDocument/2006/relationships/tags" Target="../tags/tag58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39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34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tags" Target="../tags/tag60.xml"/><Relationship Id="rId7" Type="http://schemas.openxmlformats.org/officeDocument/2006/relationships/image" Target="../media/image2.png"/><Relationship Id="rId2" Type="http://schemas.openxmlformats.org/officeDocument/2006/relationships/tags" Target="../tags/tag59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5.bin"/><Relationship Id="rId4" Type="http://schemas.openxmlformats.org/officeDocument/2006/relationships/slideLayout" Target="../slideLayouts/slideLayout25.xml"/><Relationship Id="rId9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tags" Target="../tags/tag62.xml"/><Relationship Id="rId7" Type="http://schemas.openxmlformats.org/officeDocument/2006/relationships/image" Target="../media/image2.png"/><Relationship Id="rId2" Type="http://schemas.openxmlformats.org/officeDocument/2006/relationships/tags" Target="../tags/tag61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6.bin"/><Relationship Id="rId4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7.bin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08895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3" name="think-cell Slide" r:id="rId5" imgW="421" imgH="423" progId="TCLayout.ActiveDocument.1">
                  <p:embed/>
                </p:oleObj>
              </mc:Choice>
              <mc:Fallback>
                <p:oleObj name="think-cell Slide" r:id="rId5" imgW="421" imgH="423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US" sz="200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116" name="Freeform 115"/>
          <p:cNvSpPr/>
          <p:nvPr/>
        </p:nvSpPr>
        <p:spPr>
          <a:xfrm rot="253241">
            <a:off x="5041253" y="3866797"/>
            <a:ext cx="396538" cy="308359"/>
          </a:xfrm>
          <a:custGeom>
            <a:avLst/>
            <a:gdLst>
              <a:gd name="connsiteX0" fmla="*/ 163830 w 213360"/>
              <a:gd name="connsiteY0" fmla="*/ 0 h 152400"/>
              <a:gd name="connsiteX1" fmla="*/ 213360 w 213360"/>
              <a:gd name="connsiteY1" fmla="*/ 137160 h 152400"/>
              <a:gd name="connsiteX2" fmla="*/ 0 w 213360"/>
              <a:gd name="connsiteY2" fmla="*/ 152400 h 152400"/>
              <a:gd name="connsiteX3" fmla="*/ 163830 w 213360"/>
              <a:gd name="connsiteY3" fmla="*/ 0 h 152400"/>
              <a:gd name="connsiteX0" fmla="*/ 163830 w 222885"/>
              <a:gd name="connsiteY0" fmla="*/ 0 h 160020"/>
              <a:gd name="connsiteX1" fmla="*/ 222885 w 222885"/>
              <a:gd name="connsiteY1" fmla="*/ 160020 h 160020"/>
              <a:gd name="connsiteX2" fmla="*/ 0 w 222885"/>
              <a:gd name="connsiteY2" fmla="*/ 152400 h 160020"/>
              <a:gd name="connsiteX3" fmla="*/ 163830 w 222885"/>
              <a:gd name="connsiteY3" fmla="*/ 0 h 160020"/>
              <a:gd name="connsiteX0" fmla="*/ 171450 w 230505"/>
              <a:gd name="connsiteY0" fmla="*/ 0 h 163830"/>
              <a:gd name="connsiteX1" fmla="*/ 230505 w 230505"/>
              <a:gd name="connsiteY1" fmla="*/ 160020 h 163830"/>
              <a:gd name="connsiteX2" fmla="*/ 0 w 230505"/>
              <a:gd name="connsiteY2" fmla="*/ 163830 h 163830"/>
              <a:gd name="connsiteX3" fmla="*/ 171450 w 230505"/>
              <a:gd name="connsiteY3" fmla="*/ 0 h 163830"/>
              <a:gd name="connsiteX0" fmla="*/ 156210 w 215265"/>
              <a:gd name="connsiteY0" fmla="*/ 0 h 167640"/>
              <a:gd name="connsiteX1" fmla="*/ 215265 w 215265"/>
              <a:gd name="connsiteY1" fmla="*/ 160020 h 167640"/>
              <a:gd name="connsiteX2" fmla="*/ 0 w 215265"/>
              <a:gd name="connsiteY2" fmla="*/ 167640 h 167640"/>
              <a:gd name="connsiteX3" fmla="*/ 156210 w 215265"/>
              <a:gd name="connsiteY3" fmla="*/ 0 h 167640"/>
              <a:gd name="connsiteX0" fmla="*/ 169545 w 215265"/>
              <a:gd name="connsiteY0" fmla="*/ 0 h 131445"/>
              <a:gd name="connsiteX1" fmla="*/ 215265 w 215265"/>
              <a:gd name="connsiteY1" fmla="*/ 123825 h 131445"/>
              <a:gd name="connsiteX2" fmla="*/ 0 w 215265"/>
              <a:gd name="connsiteY2" fmla="*/ 131445 h 131445"/>
              <a:gd name="connsiteX3" fmla="*/ 169545 w 215265"/>
              <a:gd name="connsiteY3" fmla="*/ 0 h 131445"/>
              <a:gd name="connsiteX0" fmla="*/ 154305 w 215265"/>
              <a:gd name="connsiteY0" fmla="*/ 0 h 169545"/>
              <a:gd name="connsiteX1" fmla="*/ 215265 w 215265"/>
              <a:gd name="connsiteY1" fmla="*/ 161925 h 169545"/>
              <a:gd name="connsiteX2" fmla="*/ 0 w 215265"/>
              <a:gd name="connsiteY2" fmla="*/ 169545 h 169545"/>
              <a:gd name="connsiteX3" fmla="*/ 154305 w 215265"/>
              <a:gd name="connsiteY3" fmla="*/ 0 h 169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265" h="169545">
                <a:moveTo>
                  <a:pt x="154305" y="0"/>
                </a:moveTo>
                <a:lnTo>
                  <a:pt x="215265" y="161925"/>
                </a:lnTo>
                <a:lnTo>
                  <a:pt x="0" y="169545"/>
                </a:lnTo>
                <a:lnTo>
                  <a:pt x="154305" y="0"/>
                </a:lnTo>
                <a:close/>
              </a:path>
            </a:pathLst>
          </a:custGeom>
          <a:gradFill flip="none" rotWithShape="1">
            <a:gsLst>
              <a:gs pos="84000">
                <a:srgbClr val="061E00">
                  <a:lumMod val="0"/>
                </a:srgbClr>
              </a:gs>
              <a:gs pos="0">
                <a:schemeClr val="accent4"/>
              </a:gs>
            </a:gsLst>
            <a:lin ang="10200000" scaled="0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1" name="Freeform 110"/>
          <p:cNvSpPr/>
          <p:nvPr/>
        </p:nvSpPr>
        <p:spPr>
          <a:xfrm rot="17250960">
            <a:off x="4929026" y="2672101"/>
            <a:ext cx="396538" cy="308359"/>
          </a:xfrm>
          <a:custGeom>
            <a:avLst/>
            <a:gdLst>
              <a:gd name="connsiteX0" fmla="*/ 163830 w 213360"/>
              <a:gd name="connsiteY0" fmla="*/ 0 h 152400"/>
              <a:gd name="connsiteX1" fmla="*/ 213360 w 213360"/>
              <a:gd name="connsiteY1" fmla="*/ 137160 h 152400"/>
              <a:gd name="connsiteX2" fmla="*/ 0 w 213360"/>
              <a:gd name="connsiteY2" fmla="*/ 152400 h 152400"/>
              <a:gd name="connsiteX3" fmla="*/ 163830 w 213360"/>
              <a:gd name="connsiteY3" fmla="*/ 0 h 152400"/>
              <a:gd name="connsiteX0" fmla="*/ 163830 w 222885"/>
              <a:gd name="connsiteY0" fmla="*/ 0 h 160020"/>
              <a:gd name="connsiteX1" fmla="*/ 222885 w 222885"/>
              <a:gd name="connsiteY1" fmla="*/ 160020 h 160020"/>
              <a:gd name="connsiteX2" fmla="*/ 0 w 222885"/>
              <a:gd name="connsiteY2" fmla="*/ 152400 h 160020"/>
              <a:gd name="connsiteX3" fmla="*/ 163830 w 222885"/>
              <a:gd name="connsiteY3" fmla="*/ 0 h 160020"/>
              <a:gd name="connsiteX0" fmla="*/ 171450 w 230505"/>
              <a:gd name="connsiteY0" fmla="*/ 0 h 163830"/>
              <a:gd name="connsiteX1" fmla="*/ 230505 w 230505"/>
              <a:gd name="connsiteY1" fmla="*/ 160020 h 163830"/>
              <a:gd name="connsiteX2" fmla="*/ 0 w 230505"/>
              <a:gd name="connsiteY2" fmla="*/ 163830 h 163830"/>
              <a:gd name="connsiteX3" fmla="*/ 171450 w 230505"/>
              <a:gd name="connsiteY3" fmla="*/ 0 h 163830"/>
              <a:gd name="connsiteX0" fmla="*/ 156210 w 215265"/>
              <a:gd name="connsiteY0" fmla="*/ 0 h 167640"/>
              <a:gd name="connsiteX1" fmla="*/ 215265 w 215265"/>
              <a:gd name="connsiteY1" fmla="*/ 160020 h 167640"/>
              <a:gd name="connsiteX2" fmla="*/ 0 w 215265"/>
              <a:gd name="connsiteY2" fmla="*/ 167640 h 167640"/>
              <a:gd name="connsiteX3" fmla="*/ 156210 w 215265"/>
              <a:gd name="connsiteY3" fmla="*/ 0 h 167640"/>
              <a:gd name="connsiteX0" fmla="*/ 169545 w 215265"/>
              <a:gd name="connsiteY0" fmla="*/ 0 h 131445"/>
              <a:gd name="connsiteX1" fmla="*/ 215265 w 215265"/>
              <a:gd name="connsiteY1" fmla="*/ 123825 h 131445"/>
              <a:gd name="connsiteX2" fmla="*/ 0 w 215265"/>
              <a:gd name="connsiteY2" fmla="*/ 131445 h 131445"/>
              <a:gd name="connsiteX3" fmla="*/ 169545 w 215265"/>
              <a:gd name="connsiteY3" fmla="*/ 0 h 131445"/>
              <a:gd name="connsiteX0" fmla="*/ 154305 w 215265"/>
              <a:gd name="connsiteY0" fmla="*/ 0 h 169545"/>
              <a:gd name="connsiteX1" fmla="*/ 215265 w 215265"/>
              <a:gd name="connsiteY1" fmla="*/ 161925 h 169545"/>
              <a:gd name="connsiteX2" fmla="*/ 0 w 215265"/>
              <a:gd name="connsiteY2" fmla="*/ 169545 h 169545"/>
              <a:gd name="connsiteX3" fmla="*/ 154305 w 215265"/>
              <a:gd name="connsiteY3" fmla="*/ 0 h 169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265" h="169545">
                <a:moveTo>
                  <a:pt x="154305" y="0"/>
                </a:moveTo>
                <a:lnTo>
                  <a:pt x="215265" y="161925"/>
                </a:lnTo>
                <a:lnTo>
                  <a:pt x="0" y="169545"/>
                </a:lnTo>
                <a:lnTo>
                  <a:pt x="154305" y="0"/>
                </a:lnTo>
                <a:close/>
              </a:path>
            </a:pathLst>
          </a:custGeom>
          <a:gradFill flip="none" rotWithShape="1">
            <a:gsLst>
              <a:gs pos="84000">
                <a:srgbClr val="061E00">
                  <a:lumMod val="0"/>
                </a:srgbClr>
              </a:gs>
              <a:gs pos="0">
                <a:schemeClr val="accent4"/>
              </a:gs>
            </a:gsLst>
            <a:lin ang="10200000" scaled="0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07" name="Group 106"/>
          <p:cNvGrpSpPr/>
          <p:nvPr/>
        </p:nvGrpSpPr>
        <p:grpSpPr>
          <a:xfrm>
            <a:off x="5271166" y="2633938"/>
            <a:ext cx="6781498" cy="1633262"/>
            <a:chOff x="4690885" y="1471730"/>
            <a:chExt cx="6544496" cy="1104489"/>
          </a:xfrm>
        </p:grpSpPr>
        <p:sp>
          <p:nvSpPr>
            <p:cNvPr id="4" name="Rectangle 3"/>
            <p:cNvSpPr/>
            <p:nvPr/>
          </p:nvSpPr>
          <p:spPr>
            <a:xfrm>
              <a:off x="4690885" y="1471730"/>
              <a:ext cx="6465957" cy="1104489"/>
            </a:xfrm>
            <a:prstGeom prst="rect">
              <a:avLst/>
            </a:prstGeom>
            <a:gradFill>
              <a:gsLst>
                <a:gs pos="37000">
                  <a:schemeClr val="bg1">
                    <a:lumMod val="75000"/>
                    <a:alpha val="31000"/>
                  </a:schemeClr>
                </a:gs>
                <a:gs pos="5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499007" y="1834269"/>
              <a:ext cx="5736374" cy="39545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3200" b="1" dirty="0" smtClean="0">
                  <a:ln w="28575">
                    <a:noFill/>
                  </a:ln>
                  <a:solidFill>
                    <a:schemeClr val="tx2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Spectrum Management</a:t>
              </a:r>
              <a:endParaRPr lang="en-US" sz="3200" b="1" dirty="0" smtClean="0">
                <a:ln w="28575">
                  <a:noFill/>
                </a:ln>
                <a:solidFill>
                  <a:schemeClr val="tx2">
                    <a:lumMod val="50000"/>
                  </a:schemeClr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  <p:sp>
        <p:nvSpPr>
          <p:cNvPr id="110" name="Freeform 109"/>
          <p:cNvSpPr/>
          <p:nvPr/>
        </p:nvSpPr>
        <p:spPr>
          <a:xfrm rot="16200000">
            <a:off x="4804310" y="2968092"/>
            <a:ext cx="1364184" cy="914401"/>
          </a:xfrm>
          <a:custGeom>
            <a:avLst/>
            <a:gdLst>
              <a:gd name="connsiteX0" fmla="*/ 0 w 1455420"/>
              <a:gd name="connsiteY0" fmla="*/ 0 h 895350"/>
              <a:gd name="connsiteX1" fmla="*/ 1455420 w 1455420"/>
              <a:gd name="connsiteY1" fmla="*/ 0 h 895350"/>
              <a:gd name="connsiteX2" fmla="*/ 720090 w 1455420"/>
              <a:gd name="connsiteY2" fmla="*/ 895350 h 895350"/>
              <a:gd name="connsiteX3" fmla="*/ 0 w 1455420"/>
              <a:gd name="connsiteY3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420" h="895350">
                <a:moveTo>
                  <a:pt x="0" y="0"/>
                </a:moveTo>
                <a:lnTo>
                  <a:pt x="1455420" y="0"/>
                </a:lnTo>
                <a:lnTo>
                  <a:pt x="720090" y="8953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64000">
                <a:schemeClr val="accent4">
                  <a:lumMod val="75000"/>
                </a:schemeClr>
              </a:gs>
              <a:gs pos="100000">
                <a:schemeClr val="accent4"/>
              </a:gs>
              <a:gs pos="0">
                <a:schemeClr val="accent4">
                  <a:lumMod val="50000"/>
                </a:schemeClr>
              </a:gs>
            </a:gsLst>
            <a:lin ang="5400000" scaled="1"/>
            <a:tileRect/>
          </a:gradFill>
          <a:ln w="28575" cap="sq">
            <a:gradFill flip="none" rotWithShape="1">
              <a:gsLst>
                <a:gs pos="0">
                  <a:schemeClr val="accent4">
                    <a:lumMod val="50000"/>
                  </a:schemeClr>
                </a:gs>
                <a:gs pos="61000">
                  <a:schemeClr val="accent4"/>
                </a:gs>
                <a:gs pos="95000">
                  <a:schemeClr val="accent4">
                    <a:lumMod val="50000"/>
                  </a:schemeClr>
                </a:gs>
              </a:gsLst>
              <a:lin ang="5400000" scaled="1"/>
              <a:tileRect/>
            </a:gradFill>
            <a:miter lim="800000"/>
          </a:ln>
          <a:effectLst>
            <a:outerShdw blurRad="1016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/>
          <a:srcRect t="8267" r="8267"/>
          <a:stretch/>
        </p:blipFill>
        <p:spPr>
          <a:xfrm>
            <a:off x="8733552" y="76200"/>
            <a:ext cx="3382248" cy="1691124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9" name="TextBox 18"/>
          <p:cNvSpPr txBox="1"/>
          <p:nvPr/>
        </p:nvSpPr>
        <p:spPr>
          <a:xfrm>
            <a:off x="7848600" y="5187174"/>
            <a:ext cx="30458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defTabSz="914126"/>
            <a:r>
              <a:rPr lang="en-US" sz="1600" b="1" dirty="0" smtClean="0">
                <a:ln w="28575">
                  <a:noFill/>
                </a:ln>
                <a:solidFill>
                  <a:srgbClr val="4F00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Made </a:t>
            </a:r>
            <a:r>
              <a:rPr lang="en-US" sz="1600" b="1" dirty="0" smtClean="0">
                <a:ln w="28575">
                  <a:noFill/>
                </a:ln>
                <a:solidFill>
                  <a:srgbClr val="4F00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</a:p>
          <a:p>
            <a:pPr lvl="1" defTabSz="914126"/>
            <a:r>
              <a:rPr lang="en-US" sz="1600" b="1" dirty="0" smtClean="0">
                <a:ln w="28575">
                  <a:noFill/>
                </a:ln>
                <a:solidFill>
                  <a:srgbClr val="FF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Alwaleed A. </a:t>
            </a:r>
            <a:r>
              <a:rPr lang="en-US" sz="1600" b="1" dirty="0" smtClean="0">
                <a:ln w="28575">
                  <a:noFill/>
                </a:ln>
                <a:solidFill>
                  <a:srgbClr val="FF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Abdulwahed</a:t>
            </a:r>
            <a:endParaRPr lang="en-US" sz="1600" b="1" dirty="0" smtClean="0">
              <a:ln w="28575">
                <a:noFill/>
              </a:ln>
              <a:solidFill>
                <a:srgbClr val="FF37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5725087" y="4303690"/>
            <a:ext cx="4699589" cy="715961"/>
          </a:xfrm>
        </p:spPr>
        <p:txBody>
          <a:bodyPr>
            <a:normAutofit/>
          </a:bodyPr>
          <a:lstStyle/>
          <a:p>
            <a:pPr algn="ctr"/>
            <a:r>
              <a:rPr lang="en-US" sz="2000" dirty="0">
                <a:solidFill>
                  <a:srgbClr val="4F008C"/>
                </a:solidFill>
              </a:rPr>
              <a:t>EE </a:t>
            </a:r>
            <a:r>
              <a:rPr lang="en-US" sz="2000" dirty="0" smtClean="0">
                <a:solidFill>
                  <a:srgbClr val="4F008C"/>
                </a:solidFill>
              </a:rPr>
              <a:t>620</a:t>
            </a:r>
            <a:r>
              <a:rPr lang="en-US" sz="2000" dirty="0">
                <a:solidFill>
                  <a:srgbClr val="4F008C"/>
                </a:solidFill>
              </a:rPr>
              <a:t>: </a:t>
            </a:r>
            <a:r>
              <a:rPr lang="en-US" sz="2000" dirty="0">
                <a:solidFill>
                  <a:srgbClr val="4F008C"/>
                </a:solidFill>
              </a:rPr>
              <a:t>Standards and Regulations of</a:t>
            </a:r>
            <a:br>
              <a:rPr lang="en-US" sz="2000" dirty="0">
                <a:solidFill>
                  <a:srgbClr val="4F008C"/>
                </a:solidFill>
              </a:rPr>
            </a:br>
            <a:r>
              <a:rPr lang="en-US" sz="2000" dirty="0">
                <a:solidFill>
                  <a:srgbClr val="4F008C"/>
                </a:solidFill>
              </a:rPr>
              <a:t>Communication Technology</a:t>
            </a:r>
            <a:endParaRPr lang="en-IN" sz="2000" dirty="0">
              <a:solidFill>
                <a:srgbClr val="4F008C"/>
              </a:solidFill>
            </a:endParaRPr>
          </a:p>
        </p:txBody>
      </p:sp>
      <p:sp>
        <p:nvSpPr>
          <p:cNvPr id="3" name="Donut 2"/>
          <p:cNvSpPr/>
          <p:nvPr/>
        </p:nvSpPr>
        <p:spPr>
          <a:xfrm>
            <a:off x="383179" y="1849965"/>
            <a:ext cx="3732334" cy="3660249"/>
          </a:xfrm>
          <a:prstGeom prst="donut">
            <a:avLst>
              <a:gd name="adj" fmla="val 1068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>
              <a:solidFill>
                <a:schemeClr val="tx1"/>
              </a:solidFill>
            </a:endParaRPr>
          </a:p>
        </p:txBody>
      </p:sp>
      <p:sp>
        <p:nvSpPr>
          <p:cNvPr id="102" name="Donut 101"/>
          <p:cNvSpPr/>
          <p:nvPr/>
        </p:nvSpPr>
        <p:spPr>
          <a:xfrm>
            <a:off x="191564" y="1600200"/>
            <a:ext cx="4105568" cy="4176276"/>
          </a:xfrm>
          <a:prstGeom prst="donut">
            <a:avLst>
              <a:gd name="adj" fmla="val 1514"/>
            </a:avLst>
          </a:prstGeom>
          <a:gradFill>
            <a:gsLst>
              <a:gs pos="16000">
                <a:schemeClr val="bg1">
                  <a:lumMod val="85000"/>
                </a:schemeClr>
              </a:gs>
              <a:gs pos="87000">
                <a:schemeClr val="bg1">
                  <a:lumMod val="65000"/>
                  <a:alpha val="52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114800" y="5191701"/>
            <a:ext cx="35122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algn="ctr" defTabSz="914126"/>
            <a:r>
              <a:rPr lang="en-US" sz="1600" b="1" dirty="0" smtClean="0">
                <a:ln w="28575">
                  <a:noFill/>
                </a:ln>
                <a:solidFill>
                  <a:srgbClr val="4F00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Supervisor</a:t>
            </a:r>
          </a:p>
          <a:p>
            <a:pPr lvl="2" algn="ctr" defTabSz="914126"/>
            <a:r>
              <a:rPr lang="en-US" sz="1600" b="1" dirty="0" smtClean="0">
                <a:ln w="28575">
                  <a:noFill/>
                </a:ln>
                <a:solidFill>
                  <a:srgbClr val="FF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Saud bin Saeed</a:t>
            </a:r>
            <a:endParaRPr lang="en-US" sz="1600" b="1" dirty="0">
              <a:ln w="28575">
                <a:noFill/>
              </a:ln>
              <a:solidFill>
                <a:srgbClr val="FF37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C6CAEB17-8CBC-4B63-BE4C-30B74D8B329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34" y="2194472"/>
            <a:ext cx="2692108" cy="317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530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317670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6" name="think-cell Slide" r:id="rId4" imgW="421" imgH="423" progId="TCLayout.ActiveDocument.1">
                  <p:embed/>
                </p:oleObj>
              </mc:Choice>
              <mc:Fallback>
                <p:oleObj name="think-cell Slide" r:id="rId4" imgW="421" imgH="42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1"/>
          <p:cNvSpPr txBox="1">
            <a:spLocks/>
          </p:cNvSpPr>
          <p:nvPr/>
        </p:nvSpPr>
        <p:spPr>
          <a:xfrm>
            <a:off x="2681992" y="3021119"/>
            <a:ext cx="3026081" cy="74757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s-ES" sz="3600" kern="1200" dirty="0">
                <a:solidFill>
                  <a:schemeClr val="tx2"/>
                </a:solidFill>
                <a:latin typeface="+mn-lt"/>
                <a:ea typeface="+mj-ea"/>
                <a:cs typeface="STC" panose="01000500000000020006" pitchFamily="2" charset="-7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008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Agenda 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4F008C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5933834"/>
              </p:ext>
            </p:extLst>
          </p:nvPr>
        </p:nvGraphicFramePr>
        <p:xfrm>
          <a:off x="5994272" y="2033979"/>
          <a:ext cx="5823252" cy="2014196"/>
        </p:xfrm>
        <a:graphic>
          <a:graphicData uri="http://schemas.openxmlformats.org/drawingml/2006/table">
            <a:tbl>
              <a:tblPr firstRow="1" bandRow="1"/>
              <a:tblGrid>
                <a:gridCol w="258874">
                  <a:extLst>
                    <a:ext uri="{9D8B030D-6E8A-4147-A177-3AD203B41FA5}">
                      <a16:colId xmlns:a16="http://schemas.microsoft.com/office/drawing/2014/main" val="4065641615"/>
                    </a:ext>
                  </a:extLst>
                </a:gridCol>
                <a:gridCol w="5564378">
                  <a:extLst>
                    <a:ext uri="{9D8B030D-6E8A-4147-A177-3AD203B41FA5}">
                      <a16:colId xmlns:a16="http://schemas.microsoft.com/office/drawing/2014/main" val="4243125852"/>
                    </a:ext>
                  </a:extLst>
                </a:gridCol>
              </a:tblGrid>
              <a:tr h="5035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en-US" sz="1600" b="0" kern="1200" dirty="0" smtClean="0">
                          <a:solidFill>
                            <a:srgbClr val="4F008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en-US" sz="1600" b="0" kern="1200" dirty="0">
                        <a:solidFill>
                          <a:srgbClr val="4F008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9050" cap="flat" cmpd="sng" algn="ctr">
                      <a:solidFill>
                        <a:srgbClr val="FF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53975" indent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en-US" sz="1600" b="0" kern="1200" baseline="0" dirty="0" smtClean="0">
                          <a:solidFill>
                            <a:srgbClr val="4F008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Introduction to Spectrum Management 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8955169"/>
                  </a:ext>
                </a:extLst>
              </a:tr>
              <a:tr h="5035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 dirty="0" smtClean="0">
                          <a:solidFill>
                            <a:srgbClr val="4F008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600" dirty="0">
                        <a:solidFill>
                          <a:srgbClr val="4F008C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53975" indent="0">
                        <a:lnSpc>
                          <a:spcPct val="150000"/>
                        </a:lnSpc>
                      </a:pPr>
                      <a:r>
                        <a:rPr lang="en-US" sz="1600" dirty="0" smtClean="0">
                          <a:solidFill>
                            <a:srgbClr val="4F008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Spectrum Distributions in Saudi Arabia </a:t>
                      </a:r>
                      <a:endParaRPr lang="en-US" sz="1600" dirty="0">
                        <a:solidFill>
                          <a:srgbClr val="4F008C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038887"/>
                  </a:ext>
                </a:extLst>
              </a:tr>
              <a:tr h="5035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 dirty="0" smtClean="0">
                          <a:solidFill>
                            <a:srgbClr val="4F008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600" dirty="0">
                        <a:solidFill>
                          <a:srgbClr val="4F008C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53975" indent="0">
                        <a:lnSpc>
                          <a:spcPct val="150000"/>
                        </a:lnSpc>
                      </a:pPr>
                      <a:r>
                        <a:rPr lang="en-US" sz="1600" dirty="0" smtClean="0">
                          <a:solidFill>
                            <a:srgbClr val="4F008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is the benefits of Spectrum Management?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9490269"/>
                  </a:ext>
                </a:extLst>
              </a:tr>
              <a:tr h="5035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 dirty="0" smtClean="0">
                          <a:solidFill>
                            <a:srgbClr val="4F008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600" dirty="0">
                        <a:solidFill>
                          <a:srgbClr val="4F008C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53975" indent="0">
                        <a:lnSpc>
                          <a:spcPct val="150000"/>
                        </a:lnSpc>
                      </a:pPr>
                      <a:r>
                        <a:rPr lang="en-US" sz="1600" dirty="0" smtClean="0">
                          <a:solidFill>
                            <a:srgbClr val="4F008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Regional Distribution and Interference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6313981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974844"/>
              </p:ext>
            </p:extLst>
          </p:nvPr>
        </p:nvGraphicFramePr>
        <p:xfrm>
          <a:off x="5994272" y="4048175"/>
          <a:ext cx="5823252" cy="503549"/>
        </p:xfrm>
        <a:graphic>
          <a:graphicData uri="http://schemas.openxmlformats.org/drawingml/2006/table">
            <a:tbl>
              <a:tblPr firstRow="1" bandRow="1"/>
              <a:tblGrid>
                <a:gridCol w="258874">
                  <a:extLst>
                    <a:ext uri="{9D8B030D-6E8A-4147-A177-3AD203B41FA5}">
                      <a16:colId xmlns:a16="http://schemas.microsoft.com/office/drawing/2014/main" val="2584534962"/>
                    </a:ext>
                  </a:extLst>
                </a:gridCol>
                <a:gridCol w="5564378">
                  <a:extLst>
                    <a:ext uri="{9D8B030D-6E8A-4147-A177-3AD203B41FA5}">
                      <a16:colId xmlns:a16="http://schemas.microsoft.com/office/drawing/2014/main" val="583438920"/>
                    </a:ext>
                  </a:extLst>
                </a:gridCol>
              </a:tblGrid>
              <a:tr h="5035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 dirty="0" smtClean="0">
                          <a:solidFill>
                            <a:srgbClr val="4F008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600" dirty="0">
                        <a:solidFill>
                          <a:srgbClr val="4F008C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53975" indent="0">
                        <a:lnSpc>
                          <a:spcPct val="150000"/>
                        </a:lnSpc>
                      </a:pPr>
                      <a:r>
                        <a:rPr lang="en-US" sz="1600" dirty="0" smtClean="0">
                          <a:solidFill>
                            <a:srgbClr val="4F008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Why Operators Looking for More Spectrum?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7708342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463357"/>
              </p:ext>
            </p:extLst>
          </p:nvPr>
        </p:nvGraphicFramePr>
        <p:xfrm>
          <a:off x="5994272" y="4551724"/>
          <a:ext cx="5823252" cy="503549"/>
        </p:xfrm>
        <a:graphic>
          <a:graphicData uri="http://schemas.openxmlformats.org/drawingml/2006/table">
            <a:tbl>
              <a:tblPr firstRow="1" bandRow="1"/>
              <a:tblGrid>
                <a:gridCol w="258874">
                  <a:extLst>
                    <a:ext uri="{9D8B030D-6E8A-4147-A177-3AD203B41FA5}">
                      <a16:colId xmlns:a16="http://schemas.microsoft.com/office/drawing/2014/main" val="2584534962"/>
                    </a:ext>
                  </a:extLst>
                </a:gridCol>
                <a:gridCol w="5564378">
                  <a:extLst>
                    <a:ext uri="{9D8B030D-6E8A-4147-A177-3AD203B41FA5}">
                      <a16:colId xmlns:a16="http://schemas.microsoft.com/office/drawing/2014/main" val="583438920"/>
                    </a:ext>
                  </a:extLst>
                </a:gridCol>
              </a:tblGrid>
              <a:tr h="5035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 dirty="0" smtClean="0">
                          <a:solidFill>
                            <a:srgbClr val="4F008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600" dirty="0">
                        <a:solidFill>
                          <a:srgbClr val="4F008C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53975" indent="0">
                        <a:lnSpc>
                          <a:spcPct val="150000"/>
                        </a:lnSpc>
                      </a:pPr>
                      <a:r>
                        <a:rPr lang="en-US" sz="1600" dirty="0" smtClean="0">
                          <a:solidFill>
                            <a:srgbClr val="4F008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Spectrum Economic Value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77083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22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4345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think-cell Slide" r:id="rId5" imgW="421" imgH="423" progId="TCLayout.ActiveDocument.1">
                  <p:embed/>
                </p:oleObj>
              </mc:Choice>
              <mc:Fallback>
                <p:oleObj name="think-cell Slide" r:id="rId5" imgW="421" imgH="42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itle 1"/>
          <p:cNvSpPr txBox="1">
            <a:spLocks/>
          </p:cNvSpPr>
          <p:nvPr/>
        </p:nvSpPr>
        <p:spPr>
          <a:xfrm>
            <a:off x="264968" y="197053"/>
            <a:ext cx="6501593" cy="74757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s-ES" sz="3600" kern="1200" dirty="0">
                <a:solidFill>
                  <a:schemeClr val="tx2"/>
                </a:solidFill>
                <a:latin typeface="+mn-lt"/>
                <a:ea typeface="+mj-ea"/>
                <a:cs typeface="STC" panose="01000500000000020006" pitchFamily="2" charset="-78"/>
              </a:defRPr>
            </a:lvl1pPr>
          </a:lstStyle>
          <a:p>
            <a:pPr lvl="0"/>
            <a:r>
              <a:rPr lang="en-US" sz="3200" dirty="0" smtClean="0">
                <a:solidFill>
                  <a:srgbClr val="4F008C"/>
                </a:solidFill>
                <a:latin typeface="Arial"/>
              </a:rPr>
              <a:t>Introduction to Spectrum Management </a:t>
            </a:r>
            <a:endParaRPr lang="en-US" sz="3200" dirty="0">
              <a:solidFill>
                <a:srgbClr val="4F008C"/>
              </a:solidFill>
              <a:latin typeface="Arial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697075" y="3471822"/>
            <a:ext cx="4671755" cy="2624105"/>
            <a:chOff x="907199" y="1661253"/>
            <a:chExt cx="3139514" cy="2624105"/>
          </a:xfrm>
        </p:grpSpPr>
        <p:sp>
          <p:nvSpPr>
            <p:cNvPr id="42" name="Snip Same Side Corner Rectangle 41"/>
            <p:cNvSpPr/>
            <p:nvPr/>
          </p:nvSpPr>
          <p:spPr>
            <a:xfrm>
              <a:off x="907200" y="1661253"/>
              <a:ext cx="1547417" cy="361948"/>
            </a:xfrm>
            <a:prstGeom prst="snip2SameRect">
              <a:avLst/>
            </a:prstGeom>
            <a:solidFill>
              <a:srgbClr val="4F008C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54864" tIns="54864" rIns="54864" bIns="5486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685722">
                <a:lnSpc>
                  <a:spcPct val="90000"/>
                </a:lnSpc>
                <a:spcBef>
                  <a:spcPts val="675"/>
                </a:spcBef>
                <a:defRPr/>
              </a:pPr>
              <a:r>
                <a:rPr lang="en-US" sz="1400" b="1" kern="0" dirty="0" smtClean="0">
                  <a:solidFill>
                    <a:srgbClr val="FFFFFF"/>
                  </a:solidFill>
                  <a:latin typeface="Arial"/>
                  <a:cs typeface="STC" panose="01000500000000020006" pitchFamily="2" charset="-78"/>
                </a:rPr>
                <a:t>Spectrum Management</a:t>
              </a:r>
              <a:endParaRPr lang="en-GB" sz="1100" b="1" kern="0" dirty="0" smtClean="0">
                <a:solidFill>
                  <a:srgbClr val="FFFFFF"/>
                </a:solidFill>
                <a:latin typeface="Arial"/>
                <a:cs typeface="STC" panose="01000500000000020006" pitchFamily="2" charset="-78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907199" y="2023200"/>
              <a:ext cx="3139514" cy="2262158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endParaRPr lang="en-US" sz="1200" kern="0" dirty="0" smtClean="0">
                <a:solidFill>
                  <a:srgbClr val="1D252D"/>
                </a:solidFill>
                <a:latin typeface="Arial"/>
                <a:cs typeface="STC" panose="01000500000000020006" pitchFamily="2" charset="-78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400" kern="0" dirty="0" smtClean="0">
                  <a:solidFill>
                    <a:srgbClr val="1D252D"/>
                  </a:solidFill>
                  <a:latin typeface="Arial"/>
                  <a:cs typeface="STC" panose="01000500000000020006" pitchFamily="2" charset="-78"/>
                </a:rPr>
                <a:t>The set </a:t>
              </a:r>
              <a:r>
                <a:rPr lang="en-US" sz="1400" kern="0" dirty="0">
                  <a:solidFill>
                    <a:srgbClr val="1D252D"/>
                  </a:solidFill>
                  <a:latin typeface="Arial"/>
                  <a:cs typeface="STC" panose="01000500000000020006" pitchFamily="2" charset="-78"/>
                </a:rPr>
                <a:t>of technical and administrative </a:t>
              </a:r>
              <a:r>
                <a:rPr lang="en-US" sz="1400" kern="0" dirty="0" smtClean="0">
                  <a:solidFill>
                    <a:srgbClr val="1D252D"/>
                  </a:solidFill>
                  <a:latin typeface="Arial"/>
                  <a:cs typeface="STC" panose="01000500000000020006" pitchFamily="2" charset="-78"/>
                </a:rPr>
                <a:t>procedures. 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400" kern="0" dirty="0">
                  <a:solidFill>
                    <a:srgbClr val="1D252D"/>
                  </a:solidFill>
                  <a:latin typeface="Arial"/>
                  <a:cs typeface="STC" panose="01000500000000020006" pitchFamily="2" charset="-78"/>
                </a:rPr>
                <a:t>T</a:t>
              </a:r>
              <a:r>
                <a:rPr lang="en-US" sz="1400" kern="0" dirty="0" smtClean="0">
                  <a:solidFill>
                    <a:srgbClr val="1D252D"/>
                  </a:solidFill>
                  <a:latin typeface="Arial"/>
                  <a:cs typeface="STC" panose="01000500000000020006" pitchFamily="2" charset="-78"/>
                </a:rPr>
                <a:t>o </a:t>
              </a:r>
              <a:r>
                <a:rPr lang="en-US" sz="1400" kern="0" dirty="0">
                  <a:solidFill>
                    <a:srgbClr val="1D252D"/>
                  </a:solidFill>
                  <a:latin typeface="Arial"/>
                  <a:cs typeface="STC" panose="01000500000000020006" pitchFamily="2" charset="-78"/>
                </a:rPr>
                <a:t>ensure the </a:t>
              </a:r>
              <a:r>
                <a:rPr lang="en-US" sz="1400" kern="0" dirty="0" smtClean="0">
                  <a:solidFill>
                    <a:srgbClr val="1D252D"/>
                  </a:solidFill>
                  <a:latin typeface="Arial"/>
                  <a:cs typeface="STC" panose="01000500000000020006" pitchFamily="2" charset="-78"/>
                </a:rPr>
                <a:t>efficient </a:t>
              </a:r>
              <a:r>
                <a:rPr lang="en-US" sz="1400" kern="0" dirty="0">
                  <a:solidFill>
                    <a:srgbClr val="1D252D"/>
                  </a:solidFill>
                  <a:latin typeface="Arial"/>
                  <a:cs typeface="STC" panose="01000500000000020006" pitchFamily="2" charset="-78"/>
                </a:rPr>
                <a:t>performance of wireless services in a </a:t>
              </a:r>
              <a:r>
                <a:rPr lang="en-US" sz="1400" kern="0" dirty="0" smtClean="0">
                  <a:solidFill>
                    <a:srgbClr val="1D252D"/>
                  </a:solidFill>
                  <a:latin typeface="Arial"/>
                  <a:cs typeface="STC" panose="01000500000000020006" pitchFamily="2" charset="-78"/>
                </a:rPr>
                <a:t>country.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400" kern="0" dirty="0" smtClean="0">
                  <a:solidFill>
                    <a:srgbClr val="1D252D"/>
                  </a:solidFill>
                  <a:latin typeface="Arial"/>
                  <a:cs typeface="STC" panose="01000500000000020006" pitchFamily="2" charset="-78"/>
                </a:rPr>
                <a:t>To stop the interference (inside or over borders)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400" kern="0" dirty="0" smtClean="0">
                  <a:solidFill>
                    <a:srgbClr val="1D252D"/>
                  </a:solidFill>
                  <a:latin typeface="Arial"/>
                  <a:cs typeface="STC" panose="01000500000000020006" pitchFamily="2" charset="-78"/>
                </a:rPr>
                <a:t>It is a global activity and decision.</a:t>
              </a:r>
            </a:p>
            <a:p>
              <a:pPr algn="ctr">
                <a:lnSpc>
                  <a:spcPct val="150000"/>
                </a:lnSpc>
                <a:defRPr/>
              </a:pPr>
              <a:endParaRPr lang="en-US" sz="1200" kern="0" dirty="0">
                <a:solidFill>
                  <a:srgbClr val="1D252D"/>
                </a:solidFill>
                <a:latin typeface="Arial"/>
                <a:cs typeface="STC" panose="01000500000000020006" pitchFamily="2" charset="-78"/>
              </a:endParaRPr>
            </a:p>
          </p:txBody>
        </p:sp>
      </p:grpSp>
      <p:sp>
        <p:nvSpPr>
          <p:cNvPr id="59" name="Text Box 18"/>
          <p:cNvSpPr txBox="1">
            <a:spLocks noChangeArrowheads="1"/>
          </p:cNvSpPr>
          <p:nvPr/>
        </p:nvSpPr>
        <p:spPr bwMode="auto">
          <a:xfrm>
            <a:off x="9173071" y="252160"/>
            <a:ext cx="1290418" cy="16619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ADABA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  <a:buClr>
                <a:srgbClr val="7D0900"/>
              </a:buClr>
              <a:defRPr/>
            </a:pPr>
            <a:r>
              <a:rPr lang="en-US" sz="1200" dirty="0" smtClean="0">
                <a:solidFill>
                  <a:srgbClr val="1D252D"/>
                </a:solidFill>
                <a:latin typeface="Arial"/>
              </a:rPr>
              <a:t>Introduction to SM</a:t>
            </a:r>
            <a:endParaRPr lang="en-US" sz="1200" dirty="0">
              <a:solidFill>
                <a:srgbClr val="1D252D"/>
              </a:solidFill>
              <a:latin typeface="Arial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10547660" y="173547"/>
            <a:ext cx="1004732" cy="281672"/>
            <a:chOff x="-2781147" y="4765874"/>
            <a:chExt cx="5220963" cy="899001"/>
          </a:xfrm>
        </p:grpSpPr>
        <p:sp>
          <p:nvSpPr>
            <p:cNvPr id="62" name="AutoShape 16"/>
            <p:cNvSpPr>
              <a:spLocks noChangeArrowheads="1"/>
            </p:cNvSpPr>
            <p:nvPr/>
          </p:nvSpPr>
          <p:spPr bwMode="auto">
            <a:xfrm>
              <a:off x="533733" y="4767799"/>
              <a:ext cx="974725" cy="893227"/>
            </a:xfrm>
            <a:prstGeom prst="chevron">
              <a:avLst>
                <a:gd name="adj" fmla="val 19163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66" name="AutoShape 12"/>
            <p:cNvSpPr>
              <a:spLocks noChangeArrowheads="1"/>
            </p:cNvSpPr>
            <p:nvPr/>
          </p:nvSpPr>
          <p:spPr bwMode="auto">
            <a:xfrm>
              <a:off x="1465091" y="4767798"/>
              <a:ext cx="974725" cy="897077"/>
            </a:xfrm>
            <a:prstGeom prst="chevron">
              <a:avLst>
                <a:gd name="adj" fmla="val 19081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67" name="AutoShape 8"/>
            <p:cNvSpPr>
              <a:spLocks noChangeArrowheads="1"/>
            </p:cNvSpPr>
            <p:nvPr/>
          </p:nvSpPr>
          <p:spPr bwMode="auto">
            <a:xfrm>
              <a:off x="-28559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68" name="AutoShape 9"/>
            <p:cNvSpPr>
              <a:spLocks noChangeArrowheads="1"/>
            </p:cNvSpPr>
            <p:nvPr/>
          </p:nvSpPr>
          <p:spPr bwMode="auto">
            <a:xfrm>
              <a:off x="-1117447" y="4767798"/>
              <a:ext cx="963612" cy="893227"/>
            </a:xfrm>
            <a:prstGeom prst="homePlate">
              <a:avLst>
                <a:gd name="adj" fmla="val 14911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69" name="AutoShape 10"/>
            <p:cNvSpPr>
              <a:spLocks noChangeArrowheads="1"/>
            </p:cNvSpPr>
            <p:nvPr/>
          </p:nvSpPr>
          <p:spPr bwMode="auto">
            <a:xfrm>
              <a:off x="-1949297" y="4765874"/>
              <a:ext cx="962025" cy="895151"/>
            </a:xfrm>
            <a:prstGeom prst="homePlate">
              <a:avLst>
                <a:gd name="adj" fmla="val 14854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70" name="AutoShape 11"/>
            <p:cNvSpPr>
              <a:spLocks noChangeArrowheads="1"/>
            </p:cNvSpPr>
            <p:nvPr/>
          </p:nvSpPr>
          <p:spPr bwMode="auto">
            <a:xfrm>
              <a:off x="-278114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72" name="Rectangle 71"/>
          <p:cNvSpPr/>
          <p:nvPr/>
        </p:nvSpPr>
        <p:spPr>
          <a:xfrm>
            <a:off x="407422" y="1328812"/>
            <a:ext cx="9509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C2A6CF"/>
                </a:solidFill>
                <a:latin typeface="Arial"/>
              </a:rPr>
              <a:t>Spectrum</a:t>
            </a:r>
            <a:endParaRPr lang="en-US" sz="1400" dirty="0">
              <a:solidFill>
                <a:srgbClr val="C2A6CF"/>
              </a:solidFill>
              <a:latin typeface="Arial"/>
            </a:endParaRPr>
          </a:p>
        </p:txBody>
      </p:sp>
      <p:pic>
        <p:nvPicPr>
          <p:cNvPr id="76" name="Imagen 44" descr="Imagen que contiene dibujo&#10;&#10;Descripción generada automáticamente">
            <a:extLst>
              <a:ext uri="{FF2B5EF4-FFF2-40B4-BE49-F238E27FC236}">
                <a16:creationId xmlns:a16="http://schemas.microsoft.com/office/drawing/2014/main" id="{9B59B21E-FCBA-D941-A560-2EE16A4E70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38" y="1745051"/>
            <a:ext cx="728070" cy="703969"/>
          </a:xfrm>
          <a:prstGeom prst="rect">
            <a:avLst/>
          </a:prstGeom>
        </p:spPr>
      </p:pic>
      <p:sp>
        <p:nvSpPr>
          <p:cNvPr id="77" name="Rectangle 9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1454723" y="1244646"/>
            <a:ext cx="9253019" cy="1591098"/>
          </a:xfrm>
          <a:prstGeom prst="roundRect">
            <a:avLst/>
          </a:prstGeom>
          <a:solidFill>
            <a:srgbClr val="F2F2F2"/>
          </a:solidFill>
          <a:ln w="6350" cap="flat" algn="ctr">
            <a:noFill/>
            <a:miter lim="800000"/>
            <a:headEnd/>
            <a:tailEnd/>
          </a:ln>
        </p:spPr>
        <p:txBody>
          <a:bodyPr wrap="square" lIns="72000" tIns="72000" rIns="72000" bIns="7200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It </a:t>
            </a:r>
            <a:r>
              <a:rPr lang="en-US" sz="2000" dirty="0"/>
              <a:t>is referring to a range of radio-waves that are used for communication </a:t>
            </a:r>
            <a:r>
              <a:rPr lang="en-US" sz="2000" dirty="0" smtClean="0"/>
              <a:t>purposes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The Spectrum is a </a:t>
            </a:r>
            <a:r>
              <a:rPr lang="en-US" sz="2000" dirty="0"/>
              <a:t>limited natural resource. </a:t>
            </a: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The </a:t>
            </a:r>
            <a:r>
              <a:rPr lang="en-US" sz="2000" dirty="0"/>
              <a:t>spectrum starts practically from the 9 kHz frequency to the upper limit that extends to 3000 </a:t>
            </a:r>
            <a:r>
              <a:rPr lang="en-US" sz="2000" dirty="0" smtClean="0"/>
              <a:t>GHz.</a:t>
            </a:r>
            <a:endParaRPr lang="en-US" dirty="0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 rotWithShape="1">
          <a:blip r:embed="rId8"/>
          <a:srcRect l="3280" t="15195" r="2661" b="24961"/>
          <a:stretch/>
        </p:blipFill>
        <p:spPr>
          <a:xfrm>
            <a:off x="6019186" y="4851402"/>
            <a:ext cx="2875165" cy="1188180"/>
          </a:xfrm>
          <a:prstGeom prst="rect">
            <a:avLst/>
          </a:prstGeom>
        </p:spPr>
      </p:pic>
      <p:pic>
        <p:nvPicPr>
          <p:cNvPr id="84" name="Picture 8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78894" y="4646317"/>
            <a:ext cx="1241059" cy="1393264"/>
          </a:xfrm>
          <a:prstGeom prst="rect">
            <a:avLst/>
          </a:prstGeom>
        </p:spPr>
      </p:pic>
      <p:graphicFrame>
        <p:nvGraphicFramePr>
          <p:cNvPr id="88" name="Table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540196"/>
              </p:ext>
            </p:extLst>
          </p:nvPr>
        </p:nvGraphicFramePr>
        <p:xfrm>
          <a:off x="6019186" y="3391670"/>
          <a:ext cx="2557665" cy="4640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7665">
                  <a:extLst>
                    <a:ext uri="{9D8B030D-6E8A-4147-A177-3AD203B41FA5}">
                      <a16:colId xmlns:a16="http://schemas.microsoft.com/office/drawing/2014/main" val="4065641615"/>
                    </a:ext>
                  </a:extLst>
                </a:gridCol>
              </a:tblGrid>
              <a:tr h="4640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Managing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8955169"/>
                  </a:ext>
                </a:extLst>
              </a:tr>
            </a:tbl>
          </a:graphicData>
        </a:graphic>
      </p:graphicFrame>
      <p:graphicFrame>
        <p:nvGraphicFramePr>
          <p:cNvPr id="89" name="Table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4772126"/>
              </p:ext>
            </p:extLst>
          </p:nvPr>
        </p:nvGraphicFramePr>
        <p:xfrm>
          <a:off x="9133861" y="3391670"/>
          <a:ext cx="2351290" cy="4640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1290">
                  <a:extLst>
                    <a:ext uri="{9D8B030D-6E8A-4147-A177-3AD203B41FA5}">
                      <a16:colId xmlns:a16="http://schemas.microsoft.com/office/drawing/2014/main" val="4065641615"/>
                    </a:ext>
                  </a:extLst>
                </a:gridCol>
              </a:tblGrid>
              <a:tr h="4640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Standardization</a:t>
                      </a:r>
                      <a:r>
                        <a:rPr lang="en-US" sz="1200" b="1" kern="0" baseline="0" dirty="0" smtClean="0">
                          <a:solidFill>
                            <a:schemeClr val="tx1"/>
                          </a:solidFill>
                          <a:latin typeface="STC" panose="01000500000000020006" pitchFamily="2" charset="-78"/>
                          <a:ea typeface="+mn-ea"/>
                          <a:cs typeface="STC" panose="01000500000000020006" pitchFamily="2" charset="-78"/>
                        </a:rPr>
                        <a:t> </a:t>
                      </a:r>
                      <a:endParaRPr lang="en-US" sz="1600" b="1" kern="0" dirty="0" smtClean="0">
                        <a:solidFill>
                          <a:schemeClr val="tx1"/>
                        </a:solidFill>
                        <a:latin typeface="STC" panose="01000500000000020006" pitchFamily="2" charset="-78"/>
                        <a:ea typeface="+mn-ea"/>
                        <a:cs typeface="STC" panose="01000500000000020006" pitchFamily="2" charset="-78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8955169"/>
                  </a:ext>
                </a:extLst>
              </a:tr>
            </a:tbl>
          </a:graphicData>
        </a:graphic>
      </p:graphicFrame>
      <p:grpSp>
        <p:nvGrpSpPr>
          <p:cNvPr id="32" name="Group 31"/>
          <p:cNvGrpSpPr/>
          <p:nvPr/>
        </p:nvGrpSpPr>
        <p:grpSpPr>
          <a:xfrm>
            <a:off x="10547660" y="173547"/>
            <a:ext cx="1190577" cy="281672"/>
            <a:chOff x="-2781147" y="4765874"/>
            <a:chExt cx="6186681" cy="899001"/>
          </a:xfrm>
        </p:grpSpPr>
        <p:sp>
          <p:nvSpPr>
            <p:cNvPr id="33" name="AutoShape 16"/>
            <p:cNvSpPr>
              <a:spLocks noChangeArrowheads="1"/>
            </p:cNvSpPr>
            <p:nvPr/>
          </p:nvSpPr>
          <p:spPr bwMode="auto">
            <a:xfrm>
              <a:off x="533733" y="4767799"/>
              <a:ext cx="974725" cy="893227"/>
            </a:xfrm>
            <a:prstGeom prst="chevron">
              <a:avLst>
                <a:gd name="adj" fmla="val 19163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4" name="AutoShape 13"/>
            <p:cNvSpPr>
              <a:spLocks noChangeArrowheads="1"/>
            </p:cNvSpPr>
            <p:nvPr/>
          </p:nvSpPr>
          <p:spPr bwMode="auto">
            <a:xfrm>
              <a:off x="2433984" y="4767799"/>
              <a:ext cx="971550" cy="897076"/>
            </a:xfrm>
            <a:prstGeom prst="chevron">
              <a:avLst>
                <a:gd name="adj" fmla="val 19019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5" name="AutoShape 12"/>
            <p:cNvSpPr>
              <a:spLocks noChangeArrowheads="1"/>
            </p:cNvSpPr>
            <p:nvPr/>
          </p:nvSpPr>
          <p:spPr bwMode="auto">
            <a:xfrm>
              <a:off x="1465091" y="4767798"/>
              <a:ext cx="974725" cy="897077"/>
            </a:xfrm>
            <a:prstGeom prst="chevron">
              <a:avLst>
                <a:gd name="adj" fmla="val 19081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6" name="AutoShape 8"/>
            <p:cNvSpPr>
              <a:spLocks noChangeArrowheads="1"/>
            </p:cNvSpPr>
            <p:nvPr/>
          </p:nvSpPr>
          <p:spPr bwMode="auto">
            <a:xfrm>
              <a:off x="-28559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7" name="AutoShape 9"/>
            <p:cNvSpPr>
              <a:spLocks noChangeArrowheads="1"/>
            </p:cNvSpPr>
            <p:nvPr/>
          </p:nvSpPr>
          <p:spPr bwMode="auto">
            <a:xfrm>
              <a:off x="-1117447" y="4767798"/>
              <a:ext cx="963612" cy="893227"/>
            </a:xfrm>
            <a:prstGeom prst="homePlate">
              <a:avLst>
                <a:gd name="adj" fmla="val 14911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8" name="AutoShape 10"/>
            <p:cNvSpPr>
              <a:spLocks noChangeArrowheads="1"/>
            </p:cNvSpPr>
            <p:nvPr/>
          </p:nvSpPr>
          <p:spPr bwMode="auto">
            <a:xfrm>
              <a:off x="-1949297" y="4765874"/>
              <a:ext cx="962025" cy="895151"/>
            </a:xfrm>
            <a:prstGeom prst="homePlate">
              <a:avLst>
                <a:gd name="adj" fmla="val 14854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9" name="AutoShape 11"/>
            <p:cNvSpPr>
              <a:spLocks noChangeArrowheads="1"/>
            </p:cNvSpPr>
            <p:nvPr/>
          </p:nvSpPr>
          <p:spPr bwMode="auto">
            <a:xfrm>
              <a:off x="-278114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1696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9" name="think-cell Slide" r:id="rId4" imgW="421" imgH="423" progId="TCLayout.ActiveDocument.1">
                  <p:embed/>
                </p:oleObj>
              </mc:Choice>
              <mc:Fallback>
                <p:oleObj name="think-cell Slide" r:id="rId4" imgW="421" imgH="423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1" t="43916" r="47920" b="49240"/>
          <a:stretch/>
        </p:blipFill>
        <p:spPr>
          <a:xfrm>
            <a:off x="488152" y="4872445"/>
            <a:ext cx="11064240" cy="1599431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64968" y="197053"/>
            <a:ext cx="6658346" cy="74757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s-ES" sz="3600" kern="1200" dirty="0">
                <a:solidFill>
                  <a:schemeClr val="tx2"/>
                </a:solidFill>
                <a:latin typeface="+mn-lt"/>
                <a:ea typeface="+mj-ea"/>
                <a:cs typeface="STC" panose="01000500000000020006" pitchFamily="2" charset="-78"/>
              </a:defRPr>
            </a:lvl1pPr>
          </a:lstStyle>
          <a:p>
            <a:pPr lvl="0"/>
            <a:r>
              <a:rPr lang="en-US" sz="3200" dirty="0" smtClean="0">
                <a:solidFill>
                  <a:srgbClr val="4F008C"/>
                </a:solidFill>
                <a:latin typeface="Arial"/>
              </a:rPr>
              <a:t>Spectrum Distributions in Saudi Arabia </a:t>
            </a:r>
            <a:endParaRPr lang="en-US" sz="3200" dirty="0">
              <a:solidFill>
                <a:srgbClr val="4F008C"/>
              </a:solidFill>
              <a:latin typeface="Arial"/>
            </a:endParaRPr>
          </a:p>
        </p:txBody>
      </p:sp>
      <p:sp>
        <p:nvSpPr>
          <p:cNvPr id="10" name="Text Box 18"/>
          <p:cNvSpPr txBox="1">
            <a:spLocks noChangeArrowheads="1"/>
          </p:cNvSpPr>
          <p:nvPr/>
        </p:nvSpPr>
        <p:spPr bwMode="auto">
          <a:xfrm>
            <a:off x="9396337" y="252160"/>
            <a:ext cx="1067152" cy="16619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ADABA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  <a:buClr>
                <a:srgbClr val="7D0900"/>
              </a:buClr>
              <a:defRPr/>
            </a:pPr>
            <a:r>
              <a:rPr lang="en-US" sz="1200" dirty="0" smtClean="0">
                <a:solidFill>
                  <a:srgbClr val="1D252D"/>
                </a:solidFill>
                <a:latin typeface="Arial"/>
              </a:rPr>
              <a:t>SM Assignment</a:t>
            </a:r>
            <a:endParaRPr lang="en-US" sz="1200" dirty="0">
              <a:solidFill>
                <a:srgbClr val="1D252D"/>
              </a:solidFill>
              <a:latin typeface="Arial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0547660" y="173547"/>
            <a:ext cx="1004732" cy="281672"/>
            <a:chOff x="-2781147" y="4765874"/>
            <a:chExt cx="5220963" cy="899001"/>
          </a:xfrm>
        </p:grpSpPr>
        <p:sp>
          <p:nvSpPr>
            <p:cNvPr id="12" name="AutoShape 16"/>
            <p:cNvSpPr>
              <a:spLocks noChangeArrowheads="1"/>
            </p:cNvSpPr>
            <p:nvPr/>
          </p:nvSpPr>
          <p:spPr bwMode="auto">
            <a:xfrm>
              <a:off x="533733" y="4767799"/>
              <a:ext cx="974725" cy="893227"/>
            </a:xfrm>
            <a:prstGeom prst="chevron">
              <a:avLst>
                <a:gd name="adj" fmla="val 19163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3" name="AutoShape 12"/>
            <p:cNvSpPr>
              <a:spLocks noChangeArrowheads="1"/>
            </p:cNvSpPr>
            <p:nvPr/>
          </p:nvSpPr>
          <p:spPr bwMode="auto">
            <a:xfrm>
              <a:off x="1465091" y="4767798"/>
              <a:ext cx="974725" cy="897077"/>
            </a:xfrm>
            <a:prstGeom prst="chevron">
              <a:avLst>
                <a:gd name="adj" fmla="val 19081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4" name="AutoShape 8"/>
            <p:cNvSpPr>
              <a:spLocks noChangeArrowheads="1"/>
            </p:cNvSpPr>
            <p:nvPr/>
          </p:nvSpPr>
          <p:spPr bwMode="auto">
            <a:xfrm>
              <a:off x="-28559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5" name="AutoShape 9"/>
            <p:cNvSpPr>
              <a:spLocks noChangeArrowheads="1"/>
            </p:cNvSpPr>
            <p:nvPr/>
          </p:nvSpPr>
          <p:spPr bwMode="auto">
            <a:xfrm>
              <a:off x="-1117447" y="4767798"/>
              <a:ext cx="963612" cy="893227"/>
            </a:xfrm>
            <a:prstGeom prst="homePlate">
              <a:avLst>
                <a:gd name="adj" fmla="val 14911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6" name="AutoShape 10"/>
            <p:cNvSpPr>
              <a:spLocks noChangeArrowheads="1"/>
            </p:cNvSpPr>
            <p:nvPr/>
          </p:nvSpPr>
          <p:spPr bwMode="auto">
            <a:xfrm>
              <a:off x="-1949297" y="4765874"/>
              <a:ext cx="962025" cy="895151"/>
            </a:xfrm>
            <a:prstGeom prst="homePlate">
              <a:avLst>
                <a:gd name="adj" fmla="val 14854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7" name="AutoShape 11"/>
            <p:cNvSpPr>
              <a:spLocks noChangeArrowheads="1"/>
            </p:cNvSpPr>
            <p:nvPr/>
          </p:nvSpPr>
          <p:spPr bwMode="auto">
            <a:xfrm>
              <a:off x="-278114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 flipH="1">
            <a:off x="5603413" y="1409390"/>
            <a:ext cx="594897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Radio channel using spectrum management to manage the signal against interference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Also it is starting from </a:t>
            </a:r>
            <a:r>
              <a:rPr lang="en-US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87.5 MHz to 108 </a:t>
            </a:r>
            <a:r>
              <a:rPr lang="en-US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MHz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same thing in wireless but higher </a:t>
            </a:r>
            <a:r>
              <a:rPr lang="en-US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frequency</a:t>
            </a:r>
            <a:endParaRPr lang="en-US" b="1" kern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kern="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5807727" y="3405827"/>
            <a:ext cx="4992583" cy="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845" name="Picture 5" descr="Old Radio Dial, Searching for Stations in Different Radio ..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634" y="1438453"/>
            <a:ext cx="3867465" cy="217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Straight Connector 23"/>
          <p:cNvCxnSpPr/>
          <p:nvPr/>
        </p:nvCxnSpPr>
        <p:spPr>
          <a:xfrm flipH="1" flipV="1">
            <a:off x="2926080" y="4545875"/>
            <a:ext cx="19008" cy="2030505"/>
          </a:xfrm>
          <a:prstGeom prst="line">
            <a:avLst/>
          </a:prstGeom>
          <a:ln w="12700">
            <a:solidFill>
              <a:srgbClr val="FF375E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4149635" y="4545875"/>
            <a:ext cx="19008" cy="2030505"/>
          </a:xfrm>
          <a:prstGeom prst="line">
            <a:avLst/>
          </a:prstGeom>
          <a:ln w="12700">
            <a:solidFill>
              <a:srgbClr val="FF375E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5354182" y="4545875"/>
            <a:ext cx="19008" cy="2030505"/>
          </a:xfrm>
          <a:prstGeom prst="line">
            <a:avLst/>
          </a:prstGeom>
          <a:ln w="12700">
            <a:solidFill>
              <a:srgbClr val="FF375E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5473368" y="3956314"/>
            <a:ext cx="1319318" cy="579784"/>
          </a:xfrm>
          <a:prstGeom prst="roundRect">
            <a:avLst/>
          </a:prstGeom>
          <a:solidFill>
            <a:srgbClr val="FF375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1800 MHz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586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358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3" name="think-cell Slide" r:id="rId4" imgW="421" imgH="423" progId="TCLayout.ActiveDocument.1">
                  <p:embed/>
                </p:oleObj>
              </mc:Choice>
              <mc:Fallback>
                <p:oleObj name="think-cell Slide" r:id="rId4" imgW="421" imgH="423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264968" y="197053"/>
            <a:ext cx="6658346" cy="74757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s-ES" sz="3600" kern="1200" dirty="0">
                <a:solidFill>
                  <a:schemeClr val="tx2"/>
                </a:solidFill>
                <a:latin typeface="+mn-lt"/>
                <a:ea typeface="+mj-ea"/>
                <a:cs typeface="STC" panose="01000500000000020006" pitchFamily="2" charset="-78"/>
              </a:defRPr>
            </a:lvl1pPr>
          </a:lstStyle>
          <a:p>
            <a:pPr lvl="0"/>
            <a:r>
              <a:rPr lang="en-US" sz="3200" dirty="0" smtClean="0">
                <a:solidFill>
                  <a:srgbClr val="4F008C"/>
                </a:solidFill>
                <a:latin typeface="Arial"/>
              </a:rPr>
              <a:t>Spectrum Distributions in Saudi Arabia </a:t>
            </a:r>
            <a:endParaRPr lang="en-US" sz="3200" dirty="0">
              <a:solidFill>
                <a:srgbClr val="4F008C"/>
              </a:solidFill>
              <a:latin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21115" y="4108884"/>
            <a:ext cx="30008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b="1" dirty="0" smtClean="0">
                <a:solidFill>
                  <a:schemeClr val="bg1"/>
                </a:solidFill>
                <a:ea typeface="Yu Gothic UI" panose="020B0500000000000000" pitchFamily="34" charset="-128"/>
                <a:cs typeface="STC" panose="01000500000000020006" pitchFamily="2" charset="-78"/>
              </a:rPr>
              <a:t>20</a:t>
            </a:r>
            <a:endParaRPr lang="en-US" sz="1050" dirty="0"/>
          </a:p>
        </p:txBody>
      </p:sp>
      <p:sp>
        <p:nvSpPr>
          <p:cNvPr id="29" name="Rectangle 28"/>
          <p:cNvSpPr/>
          <p:nvPr/>
        </p:nvSpPr>
        <p:spPr>
          <a:xfrm>
            <a:off x="8262054" y="4108884"/>
            <a:ext cx="30008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b="1" dirty="0" smtClean="0">
                <a:solidFill>
                  <a:schemeClr val="bg1"/>
                </a:solidFill>
                <a:ea typeface="Yu Gothic UI" panose="020B0500000000000000" pitchFamily="34" charset="-128"/>
                <a:cs typeface="STC" panose="01000500000000020006" pitchFamily="2" charset="-78"/>
              </a:rPr>
              <a:t>20</a:t>
            </a:r>
            <a:endParaRPr lang="en-US" sz="1050" dirty="0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9396338" y="252160"/>
            <a:ext cx="1067151" cy="16619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ADABA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  <a:buClr>
                <a:srgbClr val="7D0900"/>
              </a:buClr>
              <a:defRPr/>
            </a:pPr>
            <a:r>
              <a:rPr lang="en-US" sz="1200" dirty="0" smtClean="0">
                <a:solidFill>
                  <a:srgbClr val="1D252D"/>
                </a:solidFill>
                <a:latin typeface="Arial"/>
              </a:rPr>
              <a:t>SM Assignment</a:t>
            </a:r>
            <a:endParaRPr lang="en-US" sz="1200" dirty="0">
              <a:solidFill>
                <a:srgbClr val="1D252D"/>
              </a:solidFill>
              <a:latin typeface="Arial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0547660" y="173547"/>
            <a:ext cx="1190577" cy="281672"/>
            <a:chOff x="-2781147" y="4765874"/>
            <a:chExt cx="6186681" cy="899001"/>
          </a:xfrm>
        </p:grpSpPr>
        <p:sp>
          <p:nvSpPr>
            <p:cNvPr id="27" name="AutoShape 16"/>
            <p:cNvSpPr>
              <a:spLocks noChangeArrowheads="1"/>
            </p:cNvSpPr>
            <p:nvPr/>
          </p:nvSpPr>
          <p:spPr bwMode="auto">
            <a:xfrm>
              <a:off x="533733" y="4767799"/>
              <a:ext cx="974725" cy="893227"/>
            </a:xfrm>
            <a:prstGeom prst="chevron">
              <a:avLst>
                <a:gd name="adj" fmla="val 19163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8" name="AutoShape 13"/>
            <p:cNvSpPr>
              <a:spLocks noChangeArrowheads="1"/>
            </p:cNvSpPr>
            <p:nvPr/>
          </p:nvSpPr>
          <p:spPr bwMode="auto">
            <a:xfrm>
              <a:off x="2433984" y="4767799"/>
              <a:ext cx="971550" cy="897076"/>
            </a:xfrm>
            <a:prstGeom prst="chevron">
              <a:avLst>
                <a:gd name="adj" fmla="val 19019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0" name="AutoShape 12"/>
            <p:cNvSpPr>
              <a:spLocks noChangeArrowheads="1"/>
            </p:cNvSpPr>
            <p:nvPr/>
          </p:nvSpPr>
          <p:spPr bwMode="auto">
            <a:xfrm>
              <a:off x="1465091" y="4767798"/>
              <a:ext cx="974725" cy="897077"/>
            </a:xfrm>
            <a:prstGeom prst="chevron">
              <a:avLst>
                <a:gd name="adj" fmla="val 19081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1" name="AutoShape 8"/>
            <p:cNvSpPr>
              <a:spLocks noChangeArrowheads="1"/>
            </p:cNvSpPr>
            <p:nvPr/>
          </p:nvSpPr>
          <p:spPr bwMode="auto">
            <a:xfrm>
              <a:off x="-28559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2" name="AutoShape 9"/>
            <p:cNvSpPr>
              <a:spLocks noChangeArrowheads="1"/>
            </p:cNvSpPr>
            <p:nvPr/>
          </p:nvSpPr>
          <p:spPr bwMode="auto">
            <a:xfrm>
              <a:off x="-1117447" y="4767798"/>
              <a:ext cx="963612" cy="893227"/>
            </a:xfrm>
            <a:prstGeom prst="homePlate">
              <a:avLst>
                <a:gd name="adj" fmla="val 14911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3" name="AutoShape 10"/>
            <p:cNvSpPr>
              <a:spLocks noChangeArrowheads="1"/>
            </p:cNvSpPr>
            <p:nvPr/>
          </p:nvSpPr>
          <p:spPr bwMode="auto">
            <a:xfrm>
              <a:off x="-1949297" y="4765874"/>
              <a:ext cx="962025" cy="895151"/>
            </a:xfrm>
            <a:prstGeom prst="homePlate">
              <a:avLst>
                <a:gd name="adj" fmla="val 14854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4" name="AutoShape 11"/>
            <p:cNvSpPr>
              <a:spLocks noChangeArrowheads="1"/>
            </p:cNvSpPr>
            <p:nvPr/>
          </p:nvSpPr>
          <p:spPr bwMode="auto">
            <a:xfrm>
              <a:off x="-278114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/>
          <a:srcRect l="12856" t="12716" r="12117" b="12004"/>
          <a:stretch/>
        </p:blipFill>
        <p:spPr>
          <a:xfrm>
            <a:off x="692333" y="1201783"/>
            <a:ext cx="10344237" cy="4833257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1110373" y="1138736"/>
            <a:ext cx="1136438" cy="428807"/>
          </a:xfrm>
          <a:prstGeom prst="roundRect">
            <a:avLst/>
          </a:prstGeom>
          <a:solidFill>
            <a:srgbClr val="FF375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700 </a:t>
            </a:r>
            <a:r>
              <a:rPr lang="en-US" sz="14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MHz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110373" y="1690127"/>
            <a:ext cx="1136438" cy="428807"/>
          </a:xfrm>
          <a:prstGeom prst="roundRect">
            <a:avLst/>
          </a:prstGeom>
          <a:solidFill>
            <a:srgbClr val="FF375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800 </a:t>
            </a:r>
            <a:r>
              <a:rPr lang="en-US" sz="14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MHz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110373" y="2239687"/>
            <a:ext cx="1136438" cy="428807"/>
          </a:xfrm>
          <a:prstGeom prst="roundRect">
            <a:avLst/>
          </a:prstGeom>
          <a:solidFill>
            <a:srgbClr val="FF375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900 </a:t>
            </a:r>
            <a:r>
              <a:rPr lang="en-US" sz="14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MHz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110373" y="2791078"/>
            <a:ext cx="1136438" cy="428807"/>
          </a:xfrm>
          <a:prstGeom prst="roundRect">
            <a:avLst/>
          </a:prstGeom>
          <a:solidFill>
            <a:srgbClr val="FF375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1800 </a:t>
            </a:r>
            <a:r>
              <a:rPr lang="en-US" sz="14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MHz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110373" y="3342469"/>
            <a:ext cx="1136438" cy="428807"/>
          </a:xfrm>
          <a:prstGeom prst="roundRect">
            <a:avLst/>
          </a:prstGeom>
          <a:solidFill>
            <a:srgbClr val="FF375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2100 </a:t>
            </a:r>
            <a:r>
              <a:rPr lang="en-US" sz="14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MHz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110373" y="3893860"/>
            <a:ext cx="1136438" cy="428807"/>
          </a:xfrm>
          <a:prstGeom prst="roundRect">
            <a:avLst/>
          </a:prstGeom>
          <a:solidFill>
            <a:srgbClr val="FF375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2300 </a:t>
            </a:r>
            <a:r>
              <a:rPr lang="en-US" sz="14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MHz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1110373" y="4443420"/>
            <a:ext cx="1136438" cy="428807"/>
          </a:xfrm>
          <a:prstGeom prst="roundRect">
            <a:avLst/>
          </a:prstGeom>
          <a:solidFill>
            <a:srgbClr val="FF375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2600 </a:t>
            </a:r>
            <a:r>
              <a:rPr lang="en-US" sz="14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MHz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1110373" y="5007874"/>
            <a:ext cx="1136438" cy="428807"/>
          </a:xfrm>
          <a:prstGeom prst="roundRect">
            <a:avLst/>
          </a:prstGeom>
          <a:solidFill>
            <a:srgbClr val="FF375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3500 </a:t>
            </a:r>
            <a:r>
              <a:rPr lang="en-US" sz="14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MHz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1110373" y="5559265"/>
            <a:ext cx="1136438" cy="428807"/>
          </a:xfrm>
          <a:prstGeom prst="roundRect">
            <a:avLst/>
          </a:prstGeom>
          <a:solidFill>
            <a:srgbClr val="FF375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3700 </a:t>
            </a:r>
            <a:r>
              <a:rPr lang="en-US" sz="14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MHz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8360" y="6019034"/>
            <a:ext cx="868953" cy="72628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3387831" y="6298115"/>
            <a:ext cx="733389" cy="1333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5336932" y="6285223"/>
            <a:ext cx="741245" cy="1469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12670" y="6155203"/>
            <a:ext cx="971372" cy="39350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1"/>
          <a:srcRect l="53814" t="63413"/>
          <a:stretch/>
        </p:blipFill>
        <p:spPr>
          <a:xfrm rot="16200000">
            <a:off x="7242415" y="6308138"/>
            <a:ext cx="702995" cy="1480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66677" y="6030680"/>
            <a:ext cx="629284" cy="629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04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601079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7" name="think-cell Slide" r:id="rId4" imgW="421" imgH="423" progId="TCLayout.ActiveDocument.1">
                  <p:embed/>
                </p:oleObj>
              </mc:Choice>
              <mc:Fallback>
                <p:oleObj name="think-cell Slide" r:id="rId4" imgW="421" imgH="42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264968" y="197053"/>
            <a:ext cx="6658346" cy="74757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s-ES" sz="3600" kern="1200" dirty="0">
                <a:solidFill>
                  <a:schemeClr val="tx2"/>
                </a:solidFill>
                <a:latin typeface="+mn-lt"/>
                <a:ea typeface="+mj-ea"/>
                <a:cs typeface="STC" panose="01000500000000020006" pitchFamily="2" charset="-78"/>
              </a:defRPr>
            </a:lvl1pPr>
          </a:lstStyle>
          <a:p>
            <a:pPr lvl="0"/>
            <a:r>
              <a:rPr lang="en-US" sz="3200" dirty="0" smtClean="0">
                <a:solidFill>
                  <a:srgbClr val="4F008C"/>
                </a:solidFill>
                <a:latin typeface="Arial"/>
              </a:rPr>
              <a:t>Spectrum Distributions in Saudi Arabia </a:t>
            </a:r>
            <a:endParaRPr lang="en-US" sz="3200" dirty="0">
              <a:solidFill>
                <a:srgbClr val="4F008C"/>
              </a:solidFill>
              <a:latin typeface="Arial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2" t="17524" r="34463" b="16571"/>
          <a:stretch/>
        </p:blipFill>
        <p:spPr>
          <a:xfrm>
            <a:off x="609255" y="1539920"/>
            <a:ext cx="10849348" cy="513792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521115" y="4108884"/>
            <a:ext cx="30008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b="1" dirty="0" smtClean="0">
                <a:solidFill>
                  <a:schemeClr val="bg1"/>
                </a:solidFill>
                <a:ea typeface="Yu Gothic UI" panose="020B0500000000000000" pitchFamily="34" charset="-128"/>
                <a:cs typeface="STC" panose="01000500000000020006" pitchFamily="2" charset="-78"/>
              </a:rPr>
              <a:t>20</a:t>
            </a:r>
            <a:endParaRPr lang="en-US" sz="1050" dirty="0"/>
          </a:p>
        </p:txBody>
      </p:sp>
      <p:sp>
        <p:nvSpPr>
          <p:cNvPr id="29" name="Rectangle 28"/>
          <p:cNvSpPr/>
          <p:nvPr/>
        </p:nvSpPr>
        <p:spPr>
          <a:xfrm>
            <a:off x="8262054" y="4108884"/>
            <a:ext cx="30008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b="1" dirty="0" smtClean="0">
                <a:solidFill>
                  <a:schemeClr val="bg1"/>
                </a:solidFill>
                <a:ea typeface="Yu Gothic UI" panose="020B0500000000000000" pitchFamily="34" charset="-128"/>
                <a:cs typeface="STC" panose="01000500000000020006" pitchFamily="2" charset="-78"/>
              </a:rPr>
              <a:t>20</a:t>
            </a:r>
            <a:endParaRPr lang="en-US" sz="1050" dirty="0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9396338" y="252160"/>
            <a:ext cx="1067151" cy="16619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ADABA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  <a:buClr>
                <a:srgbClr val="7D0900"/>
              </a:buClr>
              <a:defRPr/>
            </a:pPr>
            <a:r>
              <a:rPr lang="en-US" sz="1200" dirty="0" smtClean="0">
                <a:solidFill>
                  <a:srgbClr val="1D252D"/>
                </a:solidFill>
                <a:latin typeface="Arial"/>
              </a:rPr>
              <a:t>SM Assignment</a:t>
            </a:r>
            <a:endParaRPr lang="en-US" sz="1200" dirty="0">
              <a:solidFill>
                <a:srgbClr val="1D252D"/>
              </a:solidFill>
              <a:latin typeface="Arial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0547660" y="173547"/>
            <a:ext cx="1190577" cy="281672"/>
            <a:chOff x="-2781147" y="4765874"/>
            <a:chExt cx="6186681" cy="899001"/>
          </a:xfrm>
        </p:grpSpPr>
        <p:sp>
          <p:nvSpPr>
            <p:cNvPr id="27" name="AutoShape 16"/>
            <p:cNvSpPr>
              <a:spLocks noChangeArrowheads="1"/>
            </p:cNvSpPr>
            <p:nvPr/>
          </p:nvSpPr>
          <p:spPr bwMode="auto">
            <a:xfrm>
              <a:off x="533733" y="4767799"/>
              <a:ext cx="974725" cy="893227"/>
            </a:xfrm>
            <a:prstGeom prst="chevron">
              <a:avLst>
                <a:gd name="adj" fmla="val 19163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8" name="AutoShape 13"/>
            <p:cNvSpPr>
              <a:spLocks noChangeArrowheads="1"/>
            </p:cNvSpPr>
            <p:nvPr/>
          </p:nvSpPr>
          <p:spPr bwMode="auto">
            <a:xfrm>
              <a:off x="2433984" y="4767799"/>
              <a:ext cx="971550" cy="897076"/>
            </a:xfrm>
            <a:prstGeom prst="chevron">
              <a:avLst>
                <a:gd name="adj" fmla="val 19019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0" name="AutoShape 12"/>
            <p:cNvSpPr>
              <a:spLocks noChangeArrowheads="1"/>
            </p:cNvSpPr>
            <p:nvPr/>
          </p:nvSpPr>
          <p:spPr bwMode="auto">
            <a:xfrm>
              <a:off x="1465091" y="4767798"/>
              <a:ext cx="974725" cy="897077"/>
            </a:xfrm>
            <a:prstGeom prst="chevron">
              <a:avLst>
                <a:gd name="adj" fmla="val 19081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1" name="AutoShape 8"/>
            <p:cNvSpPr>
              <a:spLocks noChangeArrowheads="1"/>
            </p:cNvSpPr>
            <p:nvPr/>
          </p:nvSpPr>
          <p:spPr bwMode="auto">
            <a:xfrm>
              <a:off x="-28559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2" name="AutoShape 9"/>
            <p:cNvSpPr>
              <a:spLocks noChangeArrowheads="1"/>
            </p:cNvSpPr>
            <p:nvPr/>
          </p:nvSpPr>
          <p:spPr bwMode="auto">
            <a:xfrm>
              <a:off x="-1117447" y="4767798"/>
              <a:ext cx="963612" cy="893227"/>
            </a:xfrm>
            <a:prstGeom prst="homePlate">
              <a:avLst>
                <a:gd name="adj" fmla="val 14911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3" name="AutoShape 10"/>
            <p:cNvSpPr>
              <a:spLocks noChangeArrowheads="1"/>
            </p:cNvSpPr>
            <p:nvPr/>
          </p:nvSpPr>
          <p:spPr bwMode="auto">
            <a:xfrm>
              <a:off x="-1949297" y="4765874"/>
              <a:ext cx="962025" cy="895151"/>
            </a:xfrm>
            <a:prstGeom prst="homePlate">
              <a:avLst>
                <a:gd name="adj" fmla="val 14854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4" name="AutoShape 11"/>
            <p:cNvSpPr>
              <a:spLocks noChangeArrowheads="1"/>
            </p:cNvSpPr>
            <p:nvPr/>
          </p:nvSpPr>
          <p:spPr bwMode="auto">
            <a:xfrm>
              <a:off x="-278114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7297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659050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4" name="think-cell Slide" r:id="rId4" imgW="421" imgH="423" progId="TCLayout.ActiveDocument.1">
                  <p:embed/>
                </p:oleObj>
              </mc:Choice>
              <mc:Fallback>
                <p:oleObj name="think-cell Slide" r:id="rId4" imgW="421" imgH="423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itle 1"/>
          <p:cNvSpPr txBox="1">
            <a:spLocks/>
          </p:cNvSpPr>
          <p:nvPr/>
        </p:nvSpPr>
        <p:spPr>
          <a:xfrm>
            <a:off x="264968" y="197053"/>
            <a:ext cx="8408769" cy="74757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s-ES" sz="3600" kern="1200" dirty="0">
                <a:solidFill>
                  <a:schemeClr val="tx2"/>
                </a:solidFill>
                <a:latin typeface="+mn-lt"/>
                <a:ea typeface="+mj-ea"/>
                <a:cs typeface="STC" panose="01000500000000020006" pitchFamily="2" charset="-78"/>
              </a:defRPr>
            </a:lvl1pPr>
          </a:lstStyle>
          <a:p>
            <a:pPr lvl="0"/>
            <a:r>
              <a:rPr lang="en-US" sz="3200" dirty="0" smtClean="0">
                <a:solidFill>
                  <a:srgbClr val="4F008C"/>
                </a:solidFill>
                <a:latin typeface="Arial"/>
              </a:rPr>
              <a:t>What is the benefits of Spectrum Management?</a:t>
            </a:r>
            <a:endParaRPr lang="en-US" sz="3200" dirty="0">
              <a:solidFill>
                <a:srgbClr val="4F008C"/>
              </a:solidFill>
              <a:latin typeface="Arial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407422" y="1080615"/>
            <a:ext cx="12009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C2A6CF"/>
                </a:solidFill>
                <a:latin typeface="Arial"/>
              </a:rPr>
              <a:t>SM </a:t>
            </a:r>
            <a:r>
              <a:rPr lang="en-US" sz="1400" dirty="0">
                <a:solidFill>
                  <a:srgbClr val="C2A6CF"/>
                </a:solidFill>
                <a:latin typeface="Arial"/>
              </a:rPr>
              <a:t>Benefits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334515" y="1388392"/>
            <a:ext cx="7707384" cy="4219302"/>
            <a:chOff x="2161307" y="1421551"/>
            <a:chExt cx="8563738" cy="4896015"/>
          </a:xfrm>
        </p:grpSpPr>
        <p:sp>
          <p:nvSpPr>
            <p:cNvPr id="100" name="Rounded Rectangle 99"/>
            <p:cNvSpPr/>
            <p:nvPr/>
          </p:nvSpPr>
          <p:spPr>
            <a:xfrm>
              <a:off x="2161307" y="1426635"/>
              <a:ext cx="4224536" cy="2384640"/>
            </a:xfrm>
            <a:prstGeom prst="roundRect">
              <a:avLst/>
            </a:prstGeom>
            <a:solidFill>
              <a:srgbClr val="3D0769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162" tIns="91416" rIns="914162" bIns="91416" numCol="1" anchor="ctr" anchorCtr="1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Rounded Rectangle 100"/>
            <p:cNvSpPr/>
            <p:nvPr/>
          </p:nvSpPr>
          <p:spPr>
            <a:xfrm>
              <a:off x="6500509" y="1421551"/>
              <a:ext cx="4224536" cy="2384640"/>
            </a:xfrm>
            <a:prstGeom prst="roundRect">
              <a:avLst/>
            </a:prstGeom>
            <a:solidFill>
              <a:srgbClr val="3D0769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rtlCol="0" anchor="ctr"/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ounded Rectangle 101"/>
            <p:cNvSpPr/>
            <p:nvPr/>
          </p:nvSpPr>
          <p:spPr>
            <a:xfrm>
              <a:off x="6500509" y="3926321"/>
              <a:ext cx="4224536" cy="2384640"/>
            </a:xfrm>
            <a:prstGeom prst="roundRect">
              <a:avLst/>
            </a:prstGeom>
            <a:solidFill>
              <a:srgbClr val="3A0067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rtlCol="0" anchor="ctr"/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Rounded Rectangle 102"/>
            <p:cNvSpPr/>
            <p:nvPr/>
          </p:nvSpPr>
          <p:spPr>
            <a:xfrm>
              <a:off x="2162109" y="3932926"/>
              <a:ext cx="4224536" cy="2384640"/>
            </a:xfrm>
            <a:prstGeom prst="roundRect">
              <a:avLst/>
            </a:prstGeom>
            <a:solidFill>
              <a:srgbClr val="3A0067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rtlCol="0" anchor="ctr"/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Rounded Rectangle 29"/>
            <p:cNvSpPr/>
            <p:nvPr/>
          </p:nvSpPr>
          <p:spPr>
            <a:xfrm>
              <a:off x="2293404" y="2163037"/>
              <a:ext cx="3956857" cy="1542495"/>
            </a:xfrm>
            <a:custGeom>
              <a:avLst/>
              <a:gdLst/>
              <a:ahLst/>
              <a:cxnLst/>
              <a:rect l="l" t="t" r="r" b="b"/>
              <a:pathLst>
                <a:path w="3957888" h="1542897">
                  <a:moveTo>
                    <a:pt x="0" y="0"/>
                  </a:moveTo>
                  <a:lnTo>
                    <a:pt x="3957888" y="0"/>
                  </a:lnTo>
                  <a:lnTo>
                    <a:pt x="3957888" y="1181487"/>
                  </a:lnTo>
                  <a:cubicBezTo>
                    <a:pt x="3957888" y="1381088"/>
                    <a:pt x="3796079" y="1542897"/>
                    <a:pt x="3596479" y="1542897"/>
                  </a:cubicBezTo>
                  <a:lnTo>
                    <a:pt x="361410" y="1542897"/>
                  </a:lnTo>
                  <a:cubicBezTo>
                    <a:pt x="161809" y="1542897"/>
                    <a:pt x="0" y="1381088"/>
                    <a:pt x="0" y="1181487"/>
                  </a:cubicBezTo>
                  <a:close/>
                </a:path>
              </a:pathLst>
            </a:cu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innerShdw blurRad="203200" dist="50800" dir="135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algn="ctr" defTabSz="914126"/>
              <a:endParaRPr lang="en-US" sz="1799" kern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2381454" y="2223743"/>
              <a:ext cx="3471152" cy="12499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285664" indent="-285664">
                <a:buFont typeface="Arial" pitchFamily="34" charset="0"/>
                <a:buChar char="•"/>
              </a:pPr>
              <a:r>
                <a:rPr lang="en-US" sz="1600" dirty="0" smtClean="0">
                  <a:solidFill>
                    <a:prstClr val="black"/>
                  </a:solidFill>
                  <a:cs typeface="Calibri" panose="020F0502020204030204" pitchFamily="34" charset="0"/>
                </a:rPr>
                <a:t>We will reduce the interference between deferent countries by using agreed international approach</a:t>
              </a:r>
              <a:endParaRPr lang="en-US" sz="1600" dirty="0">
                <a:solidFill>
                  <a:prstClr val="black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2585224" y="1599662"/>
              <a:ext cx="3267383" cy="427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Reduce Interference</a:t>
              </a:r>
              <a:endParaRPr 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Rounded Rectangle 37"/>
            <p:cNvSpPr/>
            <p:nvPr/>
          </p:nvSpPr>
          <p:spPr>
            <a:xfrm>
              <a:off x="6647041" y="2163036"/>
              <a:ext cx="3956858" cy="1562099"/>
            </a:xfrm>
            <a:custGeom>
              <a:avLst/>
              <a:gdLst/>
              <a:ahLst/>
              <a:cxnLst/>
              <a:rect l="l" t="t" r="r" b="b"/>
              <a:pathLst>
                <a:path w="3957889" h="1562506">
                  <a:moveTo>
                    <a:pt x="0" y="0"/>
                  </a:moveTo>
                  <a:lnTo>
                    <a:pt x="3957889" y="0"/>
                  </a:lnTo>
                  <a:lnTo>
                    <a:pt x="3957889" y="1201096"/>
                  </a:lnTo>
                  <a:cubicBezTo>
                    <a:pt x="3957888" y="1400697"/>
                    <a:pt x="3796079" y="1562506"/>
                    <a:pt x="3596478" y="1562506"/>
                  </a:cubicBezTo>
                  <a:lnTo>
                    <a:pt x="361411" y="1562506"/>
                  </a:lnTo>
                  <a:cubicBezTo>
                    <a:pt x="161809" y="1562506"/>
                    <a:pt x="0" y="1400697"/>
                    <a:pt x="0" y="1201096"/>
                  </a:cubicBezTo>
                  <a:close/>
                </a:path>
              </a:pathLst>
            </a:cu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innerShdw blurRad="203200" dist="50800" dir="135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algn="ctr" defTabSz="914126"/>
              <a:endParaRPr lang="en-US" sz="1799" kern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7373772" y="2449833"/>
              <a:ext cx="3300683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285664" indent="-285664">
                <a:buFont typeface="Arial" pitchFamily="34" charset="0"/>
                <a:buChar char="•"/>
              </a:pPr>
              <a:r>
                <a:rPr lang="en-US" sz="1600" dirty="0" smtClean="0">
                  <a:solidFill>
                    <a:prstClr val="black"/>
                  </a:solidFill>
                  <a:cs typeface="Calibri" panose="020F0502020204030204" pitchFamily="34" charset="0"/>
                </a:rPr>
                <a:t>We can lower </a:t>
              </a:r>
              <a:r>
                <a:rPr lang="en-US" sz="1600" dirty="0">
                  <a:solidFill>
                    <a:prstClr val="black"/>
                  </a:solidFill>
                  <a:cs typeface="Calibri" panose="020F0502020204030204" pitchFamily="34" charset="0"/>
                </a:rPr>
                <a:t>mobile equipment </a:t>
              </a:r>
              <a:r>
                <a:rPr lang="en-US" sz="1600" dirty="0" smtClean="0">
                  <a:solidFill>
                    <a:prstClr val="black"/>
                  </a:solidFill>
                  <a:cs typeface="Calibri" panose="020F0502020204030204" pitchFamily="34" charset="0"/>
                </a:rPr>
                <a:t>costs by standardization across technology providers</a:t>
              </a:r>
              <a:endParaRPr lang="en-US" sz="1600" dirty="0">
                <a:solidFill>
                  <a:prstClr val="black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6938860" y="1619266"/>
              <a:ext cx="3267383" cy="427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Reduce Cost</a:t>
              </a:r>
              <a:endParaRPr 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Rounded Rectangle 53"/>
            <p:cNvSpPr/>
            <p:nvPr/>
          </p:nvSpPr>
          <p:spPr>
            <a:xfrm>
              <a:off x="2293404" y="4709954"/>
              <a:ext cx="3956857" cy="1499219"/>
            </a:xfrm>
            <a:custGeom>
              <a:avLst/>
              <a:gdLst/>
              <a:ahLst/>
              <a:cxnLst/>
              <a:rect l="l" t="t" r="r" b="b"/>
              <a:pathLst>
                <a:path w="3957888" h="1499610">
                  <a:moveTo>
                    <a:pt x="0" y="0"/>
                  </a:moveTo>
                  <a:lnTo>
                    <a:pt x="3957888" y="0"/>
                  </a:lnTo>
                  <a:lnTo>
                    <a:pt x="3957888" y="1138199"/>
                  </a:lnTo>
                  <a:cubicBezTo>
                    <a:pt x="3957888" y="1337800"/>
                    <a:pt x="3796079" y="1499609"/>
                    <a:pt x="3596479" y="1499610"/>
                  </a:cubicBezTo>
                  <a:lnTo>
                    <a:pt x="361410" y="1499610"/>
                  </a:lnTo>
                  <a:cubicBezTo>
                    <a:pt x="161809" y="1499609"/>
                    <a:pt x="0" y="1337800"/>
                    <a:pt x="0" y="1138199"/>
                  </a:cubicBezTo>
                  <a:close/>
                </a:path>
              </a:pathLst>
            </a:cu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innerShdw blurRad="203200" dist="50800" dir="135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algn="ctr" defTabSz="914126"/>
              <a:endParaRPr lang="en-US" sz="1799" kern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2376270" y="4960111"/>
              <a:ext cx="3873992" cy="88829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285664" indent="-285664">
                <a:buFont typeface="Arial" pitchFamily="34" charset="0"/>
                <a:buChar char="•"/>
              </a:pPr>
              <a:r>
                <a:rPr lang="en-US" sz="1600" dirty="0" smtClean="0">
                  <a:solidFill>
                    <a:prstClr val="black"/>
                  </a:solidFill>
                  <a:cs typeface="Calibri" panose="020F0502020204030204" pitchFamily="34" charset="0"/>
                </a:rPr>
                <a:t>If we adopt an agreed international approach it will enable the roaming between countries</a:t>
              </a:r>
              <a:endParaRPr lang="en-US" sz="1600" dirty="0">
                <a:solidFill>
                  <a:prstClr val="black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2937844" y="4108025"/>
              <a:ext cx="2489810" cy="427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Mobility</a:t>
              </a:r>
              <a:endParaRPr 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ounded Rectangle 56"/>
            <p:cNvSpPr/>
            <p:nvPr/>
          </p:nvSpPr>
          <p:spPr>
            <a:xfrm>
              <a:off x="6640675" y="4709952"/>
              <a:ext cx="3956858" cy="1508743"/>
            </a:xfrm>
            <a:custGeom>
              <a:avLst/>
              <a:gdLst/>
              <a:ahLst/>
              <a:cxnLst/>
              <a:rect l="l" t="t" r="r" b="b"/>
              <a:pathLst>
                <a:path w="3957889" h="1509136">
                  <a:moveTo>
                    <a:pt x="0" y="0"/>
                  </a:moveTo>
                  <a:lnTo>
                    <a:pt x="3957889" y="0"/>
                  </a:lnTo>
                  <a:lnTo>
                    <a:pt x="3957889" y="1147725"/>
                  </a:lnTo>
                  <a:cubicBezTo>
                    <a:pt x="3957888" y="1347326"/>
                    <a:pt x="3796079" y="1509135"/>
                    <a:pt x="3596478" y="1509136"/>
                  </a:cubicBezTo>
                  <a:lnTo>
                    <a:pt x="361411" y="1509136"/>
                  </a:lnTo>
                  <a:cubicBezTo>
                    <a:pt x="161809" y="1509135"/>
                    <a:pt x="0" y="1347326"/>
                    <a:pt x="0" y="1147725"/>
                  </a:cubicBezTo>
                  <a:close/>
                </a:path>
              </a:pathLst>
            </a:cu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innerShdw blurRad="203200" dist="50800" dir="135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algn="ctr" defTabSz="914126"/>
              <a:endParaRPr lang="en-US" sz="1799" kern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6780991" y="4910021"/>
              <a:ext cx="3816544" cy="73570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indent="-285750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en-US" sz="1600" noProof="1" smtClean="0">
                  <a:solidFill>
                    <a:prstClr val="black"/>
                  </a:solidFill>
                  <a:cs typeface="Calibri" panose="020F0502020204030204" pitchFamily="34" charset="0"/>
                </a:rPr>
                <a:t>Because </a:t>
              </a:r>
              <a:r>
                <a:rPr lang="en-US" sz="1600" noProof="1">
                  <a:solidFill>
                    <a:prstClr val="black"/>
                  </a:solidFill>
                  <a:cs typeface="Calibri" panose="020F0502020204030204" pitchFamily="34" charset="0"/>
                </a:rPr>
                <a:t>the same products can </a:t>
              </a:r>
              <a:r>
                <a:rPr lang="en-US" sz="1600" noProof="1" smtClean="0">
                  <a:solidFill>
                    <a:prstClr val="black"/>
                  </a:solidFill>
                  <a:cs typeface="Calibri" panose="020F0502020204030204" pitchFamily="34" charset="0"/>
                </a:rPr>
                <a:t>be           </a:t>
              </a:r>
            </a:p>
            <a:p>
              <a:pPr>
                <a:spcBef>
                  <a:spcPct val="20000"/>
                </a:spcBef>
              </a:pPr>
              <a:r>
                <a:rPr lang="en-US" sz="1600" noProof="1">
                  <a:solidFill>
                    <a:prstClr val="black"/>
                  </a:solidFill>
                  <a:cs typeface="Calibri" panose="020F0502020204030204" pitchFamily="34" charset="0"/>
                </a:rPr>
                <a:t> </a:t>
              </a:r>
              <a:r>
                <a:rPr lang="en-US" sz="1600" noProof="1" smtClean="0">
                  <a:solidFill>
                    <a:prstClr val="black"/>
                  </a:solidFill>
                  <a:cs typeface="Calibri" panose="020F0502020204030204" pitchFamily="34" charset="0"/>
                </a:rPr>
                <a:t>     sold </a:t>
              </a:r>
              <a:r>
                <a:rPr lang="en-US" sz="1600" noProof="1">
                  <a:solidFill>
                    <a:prstClr val="black"/>
                  </a:solidFill>
                  <a:cs typeface="Calibri" panose="020F0502020204030204" pitchFamily="34" charset="0"/>
                </a:rPr>
                <a:t>internationally</a:t>
              </a: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7070766" y="4104287"/>
              <a:ext cx="3333776" cy="427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Better Economies</a:t>
              </a:r>
              <a:endParaRPr 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16" name="Group 115"/>
            <p:cNvGrpSpPr/>
            <p:nvPr/>
          </p:nvGrpSpPr>
          <p:grpSpPr>
            <a:xfrm>
              <a:off x="5211368" y="2555165"/>
              <a:ext cx="2363260" cy="2363260"/>
              <a:chOff x="3389437" y="2730853"/>
              <a:chExt cx="2363876" cy="2363876"/>
            </a:xfrm>
          </p:grpSpPr>
          <p:sp>
            <p:nvSpPr>
              <p:cNvPr id="117" name="Oval 116"/>
              <p:cNvSpPr/>
              <p:nvPr/>
            </p:nvSpPr>
            <p:spPr>
              <a:xfrm>
                <a:off x="3389437" y="2730853"/>
                <a:ext cx="2363876" cy="2363876"/>
              </a:xfrm>
              <a:prstGeom prst="ellipse">
                <a:avLst/>
              </a:prstGeom>
              <a:gradFill>
                <a:gsLst>
                  <a:gs pos="9000">
                    <a:sysClr val="windowText" lastClr="000000">
                      <a:lumMod val="85000"/>
                      <a:lumOff val="15000"/>
                    </a:sysClr>
                  </a:gs>
                  <a:gs pos="43800">
                    <a:srgbClr val="FFFFFF"/>
                  </a:gs>
                  <a:gs pos="100000">
                    <a:sysClr val="windowText" lastClr="000000"/>
                  </a:gs>
                  <a:gs pos="60000">
                    <a:sysClr val="window" lastClr="FFFFFF"/>
                  </a:gs>
                </a:gsLst>
                <a:lin ang="54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118" name="Group 117"/>
              <p:cNvGrpSpPr/>
              <p:nvPr/>
            </p:nvGrpSpPr>
            <p:grpSpPr>
              <a:xfrm>
                <a:off x="3582478" y="2923887"/>
                <a:ext cx="1977794" cy="1977793"/>
                <a:chOff x="6019800" y="3276599"/>
                <a:chExt cx="533400" cy="533400"/>
              </a:xfrm>
              <a:effectLst/>
            </p:grpSpPr>
            <p:sp>
              <p:nvSpPr>
                <p:cNvPr id="120" name="Oval 119"/>
                <p:cNvSpPr/>
                <p:nvPr/>
              </p:nvSpPr>
              <p:spPr>
                <a:xfrm>
                  <a:off x="6019800" y="3276599"/>
                  <a:ext cx="533400" cy="533400"/>
                </a:xfrm>
                <a:prstGeom prst="ellipse">
                  <a:avLst/>
                </a:prstGeom>
                <a:gradFill>
                  <a:gsLst>
                    <a:gs pos="35000">
                      <a:srgbClr val="4F008C">
                        <a:lumMod val="50000"/>
                      </a:srgbClr>
                    </a:gs>
                    <a:gs pos="70000">
                      <a:srgbClr val="4F008C">
                        <a:lumMod val="75000"/>
                      </a:srgbClr>
                    </a:gs>
                    <a:gs pos="100000">
                      <a:srgbClr val="4F008C"/>
                    </a:gs>
                  </a:gsLst>
                  <a:lin ang="5400000" scaled="1"/>
                </a:gradFill>
                <a:ln w="12700" cap="flat" cmpd="sng" algn="ctr">
                  <a:solidFill>
                    <a:srgbClr val="00206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799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21" name="Oval 120"/>
                <p:cNvSpPr/>
                <p:nvPr/>
              </p:nvSpPr>
              <p:spPr>
                <a:xfrm>
                  <a:off x="6032368" y="3296068"/>
                  <a:ext cx="508265" cy="446900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>
                        <a:lumMod val="100000"/>
                        <a:alpha val="65000"/>
                      </a:sysClr>
                    </a:gs>
                    <a:gs pos="100000">
                      <a:sysClr val="window" lastClr="FFFFFF">
                        <a:alpha val="0"/>
                      </a:sysClr>
                    </a:gs>
                  </a:gsLst>
                  <a:lin ang="5400000" scaled="1"/>
                </a:gradFill>
                <a:ln w="127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12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799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19" name="Rectangle 118"/>
              <p:cNvSpPr/>
              <p:nvPr/>
            </p:nvSpPr>
            <p:spPr>
              <a:xfrm>
                <a:off x="3512033" y="3375620"/>
                <a:ext cx="2031574" cy="964528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lvl="0" algn="ctr" defTabSz="914126"/>
                <a:r>
                  <a:rPr lang="en-US" sz="2400" b="1" kern="0" dirty="0" smtClean="0">
                    <a:solidFill>
                      <a:prstClr val="white"/>
                    </a:solidFill>
                    <a:effectLst>
                      <a:outerShdw blurRad="101600" dist="38100" dir="2700000" algn="tl" rotWithShape="0">
                        <a:prstClr val="black">
                          <a:alpha val="50000"/>
                        </a:prstClr>
                      </a:outerShdw>
                    </a:effectLst>
                    <a:latin typeface="Arial" pitchFamily="34" charset="0"/>
                    <a:ea typeface="Kozuka Gothic Pr6N B" pitchFamily="34" charset="-128"/>
                    <a:cs typeface="Arial" pitchFamily="34" charset="0"/>
                  </a:rPr>
                  <a:t>SM</a:t>
                </a:r>
              </a:p>
              <a:p>
                <a:pPr lvl="0" algn="ctr" defTabSz="914126"/>
                <a:r>
                  <a:rPr lang="en-US" sz="2400" b="1" kern="0" dirty="0" smtClean="0">
                    <a:solidFill>
                      <a:prstClr val="white"/>
                    </a:solidFill>
                    <a:effectLst>
                      <a:outerShdw blurRad="101600" dist="38100" dir="2700000" algn="tl" rotWithShape="0">
                        <a:prstClr val="black">
                          <a:alpha val="50000"/>
                        </a:prstClr>
                      </a:outerShdw>
                    </a:effectLst>
                    <a:latin typeface="Arial" pitchFamily="34" charset="0"/>
                    <a:ea typeface="Kozuka Gothic Pr6N B" pitchFamily="34" charset="-128"/>
                    <a:cs typeface="Arial" pitchFamily="34" charset="0"/>
                  </a:rPr>
                  <a:t> </a:t>
                </a:r>
                <a:r>
                  <a:rPr kumimoji="0" 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101600" dist="38100" dir="2700000" algn="tl" rotWithShape="0">
                        <a:prstClr val="black">
                          <a:alpha val="50000"/>
                        </a:prstClr>
                      </a:outerShdw>
                    </a:effectLst>
                    <a:uLnTx/>
                    <a:uFillTx/>
                    <a:latin typeface="Arial" pitchFamily="34" charset="0"/>
                    <a:ea typeface="Kozuka Gothic Pr6N B" pitchFamily="34" charset="-128"/>
                    <a:cs typeface="Arial" pitchFamily="34" charset="0"/>
                  </a:rPr>
                  <a:t>Benefits  </a:t>
                </a:r>
              </a:p>
            </p:txBody>
          </p:sp>
        </p:grpSp>
      </p:grpSp>
      <p:sp>
        <p:nvSpPr>
          <p:cNvPr id="126" name="Rectangle 125"/>
          <p:cNvSpPr/>
          <p:nvPr/>
        </p:nvSpPr>
        <p:spPr>
          <a:xfrm>
            <a:off x="666208" y="6016591"/>
            <a:ext cx="10844213" cy="603049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3152" tIns="73152" rIns="73152" bIns="731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AA6ABE"/>
              </a:buClr>
            </a:pPr>
            <a:r>
              <a:rPr lang="en-US" b="1" dirty="0" smtClean="0">
                <a:solidFill>
                  <a:srgbClr val="000000"/>
                </a:solidFill>
                <a:latin typeface="Arial"/>
                <a:cs typeface="Arial"/>
              </a:rPr>
              <a:t>ITU’s WRC: 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World Radio communication Conference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every 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three to four 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years set to 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discuss and agree changes to the 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‘Radio Regulations’. </a:t>
            </a:r>
            <a:endParaRPr lang="en-US" dirty="0">
              <a:solidFill>
                <a:srgbClr val="000000"/>
              </a:solidFill>
              <a:latin typeface="Arial"/>
              <a:cs typeface="Arial" pitchFamily="34" charset="0"/>
            </a:endParaRPr>
          </a:p>
        </p:txBody>
      </p:sp>
      <p:sp>
        <p:nvSpPr>
          <p:cNvPr id="47" name="Text Box 18"/>
          <p:cNvSpPr txBox="1">
            <a:spLocks noChangeArrowheads="1"/>
          </p:cNvSpPr>
          <p:nvPr/>
        </p:nvSpPr>
        <p:spPr bwMode="auto">
          <a:xfrm>
            <a:off x="9634736" y="252160"/>
            <a:ext cx="828753" cy="16619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ADABA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  <a:buClr>
                <a:srgbClr val="7D0900"/>
              </a:buClr>
              <a:defRPr/>
            </a:pPr>
            <a:r>
              <a:rPr lang="en-US" sz="1200" dirty="0" smtClean="0">
                <a:solidFill>
                  <a:srgbClr val="1D252D"/>
                </a:solidFill>
                <a:latin typeface="Arial"/>
              </a:rPr>
              <a:t>SM Benefits</a:t>
            </a:r>
            <a:endParaRPr lang="en-US" sz="1200" dirty="0">
              <a:solidFill>
                <a:srgbClr val="1D252D"/>
              </a:solidFill>
              <a:latin typeface="Arial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10547660" y="173547"/>
            <a:ext cx="1190577" cy="281672"/>
            <a:chOff x="-2781147" y="4765874"/>
            <a:chExt cx="6186681" cy="899001"/>
          </a:xfrm>
        </p:grpSpPr>
        <p:sp>
          <p:nvSpPr>
            <p:cNvPr id="49" name="AutoShape 16"/>
            <p:cNvSpPr>
              <a:spLocks noChangeArrowheads="1"/>
            </p:cNvSpPr>
            <p:nvPr/>
          </p:nvSpPr>
          <p:spPr bwMode="auto">
            <a:xfrm>
              <a:off x="533733" y="4767799"/>
              <a:ext cx="974725" cy="893227"/>
            </a:xfrm>
            <a:prstGeom prst="chevron">
              <a:avLst>
                <a:gd name="adj" fmla="val 19163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50" name="AutoShape 13"/>
            <p:cNvSpPr>
              <a:spLocks noChangeArrowheads="1"/>
            </p:cNvSpPr>
            <p:nvPr/>
          </p:nvSpPr>
          <p:spPr bwMode="auto">
            <a:xfrm>
              <a:off x="2433984" y="4767799"/>
              <a:ext cx="971550" cy="897076"/>
            </a:xfrm>
            <a:prstGeom prst="chevron">
              <a:avLst>
                <a:gd name="adj" fmla="val 19019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51" name="AutoShape 12"/>
            <p:cNvSpPr>
              <a:spLocks noChangeArrowheads="1"/>
            </p:cNvSpPr>
            <p:nvPr/>
          </p:nvSpPr>
          <p:spPr bwMode="auto">
            <a:xfrm>
              <a:off x="1465091" y="4767798"/>
              <a:ext cx="974725" cy="897077"/>
            </a:xfrm>
            <a:prstGeom prst="chevron">
              <a:avLst>
                <a:gd name="adj" fmla="val 19081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52" name="AutoShape 8"/>
            <p:cNvSpPr>
              <a:spLocks noChangeArrowheads="1"/>
            </p:cNvSpPr>
            <p:nvPr/>
          </p:nvSpPr>
          <p:spPr bwMode="auto">
            <a:xfrm>
              <a:off x="-28559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53" name="AutoShape 9"/>
            <p:cNvSpPr>
              <a:spLocks noChangeArrowheads="1"/>
            </p:cNvSpPr>
            <p:nvPr/>
          </p:nvSpPr>
          <p:spPr bwMode="auto">
            <a:xfrm>
              <a:off x="-1117447" y="4767798"/>
              <a:ext cx="963612" cy="893227"/>
            </a:xfrm>
            <a:prstGeom prst="homePlate">
              <a:avLst>
                <a:gd name="adj" fmla="val 14911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54" name="AutoShape 10"/>
            <p:cNvSpPr>
              <a:spLocks noChangeArrowheads="1"/>
            </p:cNvSpPr>
            <p:nvPr/>
          </p:nvSpPr>
          <p:spPr bwMode="auto">
            <a:xfrm>
              <a:off x="-1949297" y="4765874"/>
              <a:ext cx="962025" cy="895151"/>
            </a:xfrm>
            <a:prstGeom prst="homePlate">
              <a:avLst>
                <a:gd name="adj" fmla="val 14854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55" name="AutoShape 11"/>
            <p:cNvSpPr>
              <a:spLocks noChangeArrowheads="1"/>
            </p:cNvSpPr>
            <p:nvPr/>
          </p:nvSpPr>
          <p:spPr bwMode="auto">
            <a:xfrm>
              <a:off x="-278114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525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1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659050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8" name="think-cell Slide" r:id="rId4" imgW="421" imgH="423" progId="TCLayout.ActiveDocument.1">
                  <p:embed/>
                </p:oleObj>
              </mc:Choice>
              <mc:Fallback>
                <p:oleObj name="think-cell Slide" r:id="rId4" imgW="421" imgH="423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itle 1"/>
          <p:cNvSpPr txBox="1">
            <a:spLocks/>
          </p:cNvSpPr>
          <p:nvPr/>
        </p:nvSpPr>
        <p:spPr>
          <a:xfrm>
            <a:off x="264968" y="197053"/>
            <a:ext cx="6919603" cy="74757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s-ES" sz="3600" kern="1200" dirty="0">
                <a:solidFill>
                  <a:schemeClr val="tx2"/>
                </a:solidFill>
                <a:latin typeface="+mn-lt"/>
                <a:ea typeface="+mj-ea"/>
                <a:cs typeface="STC" panose="01000500000000020006" pitchFamily="2" charset="-78"/>
              </a:defRPr>
            </a:lvl1pPr>
          </a:lstStyle>
          <a:p>
            <a:pPr lvl="0"/>
            <a:r>
              <a:rPr lang="en-US" sz="3200" dirty="0">
                <a:solidFill>
                  <a:srgbClr val="4F008C"/>
                </a:solidFill>
                <a:latin typeface="Arial"/>
              </a:rPr>
              <a:t>Regional </a:t>
            </a:r>
            <a:r>
              <a:rPr lang="en-US" sz="3200" dirty="0" smtClean="0">
                <a:solidFill>
                  <a:srgbClr val="4F008C"/>
                </a:solidFill>
                <a:latin typeface="Arial"/>
              </a:rPr>
              <a:t>Distribution and Interference</a:t>
            </a:r>
            <a:endParaRPr lang="en-US" sz="3200" dirty="0">
              <a:solidFill>
                <a:srgbClr val="4F008C"/>
              </a:solidFill>
              <a:latin typeface="Arial"/>
            </a:endParaRPr>
          </a:p>
        </p:txBody>
      </p:sp>
      <p:pic>
        <p:nvPicPr>
          <p:cNvPr id="16386" name="Picture 2" descr="الوليد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583"/>
          <a:stretch/>
        </p:blipFill>
        <p:spPr bwMode="auto">
          <a:xfrm>
            <a:off x="1389922" y="3734823"/>
            <a:ext cx="2193911" cy="2457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 descr="الوليد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64" r="31247"/>
          <a:stretch/>
        </p:blipFill>
        <p:spPr bwMode="auto">
          <a:xfrm>
            <a:off x="5068387" y="3734824"/>
            <a:ext cx="1981774" cy="245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" descr="الوليد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4"/>
          <a:stretch/>
        </p:blipFill>
        <p:spPr bwMode="auto">
          <a:xfrm>
            <a:off x="8534715" y="3734823"/>
            <a:ext cx="1855962" cy="245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5639765"/>
              </p:ext>
            </p:extLst>
          </p:nvPr>
        </p:nvGraphicFramePr>
        <p:xfrm>
          <a:off x="1208044" y="5960738"/>
          <a:ext cx="2557665" cy="4640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7665">
                  <a:extLst>
                    <a:ext uri="{9D8B030D-6E8A-4147-A177-3AD203B41FA5}">
                      <a16:colId xmlns:a16="http://schemas.microsoft.com/office/drawing/2014/main" val="4065641615"/>
                    </a:ext>
                  </a:extLst>
                </a:gridCol>
              </a:tblGrid>
              <a:tr h="4640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Region 1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8955169"/>
                  </a:ext>
                </a:extLst>
              </a:tr>
            </a:tbl>
          </a:graphicData>
        </a:graphic>
      </p:graphicFrame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2989843"/>
              </p:ext>
            </p:extLst>
          </p:nvPr>
        </p:nvGraphicFramePr>
        <p:xfrm>
          <a:off x="4875187" y="5960738"/>
          <a:ext cx="2557665" cy="4640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7665">
                  <a:extLst>
                    <a:ext uri="{9D8B030D-6E8A-4147-A177-3AD203B41FA5}">
                      <a16:colId xmlns:a16="http://schemas.microsoft.com/office/drawing/2014/main" val="4065641615"/>
                    </a:ext>
                  </a:extLst>
                </a:gridCol>
              </a:tblGrid>
              <a:tr h="4640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Region 2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8955169"/>
                  </a:ext>
                </a:extLst>
              </a:tr>
            </a:tbl>
          </a:graphicData>
        </a:graphic>
      </p:graphicFrame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1246105"/>
              </p:ext>
            </p:extLst>
          </p:nvPr>
        </p:nvGraphicFramePr>
        <p:xfrm>
          <a:off x="8175129" y="5960738"/>
          <a:ext cx="2557665" cy="4640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7665">
                  <a:extLst>
                    <a:ext uri="{9D8B030D-6E8A-4147-A177-3AD203B41FA5}">
                      <a16:colId xmlns:a16="http://schemas.microsoft.com/office/drawing/2014/main" val="4065641615"/>
                    </a:ext>
                  </a:extLst>
                </a:gridCol>
              </a:tblGrid>
              <a:tr h="4640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Region 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8955169"/>
                  </a:ext>
                </a:extLst>
              </a:tr>
            </a:tbl>
          </a:graphicData>
        </a:graphic>
      </p:graphicFrame>
      <p:sp>
        <p:nvSpPr>
          <p:cNvPr id="33" name="Rectangle 32"/>
          <p:cNvSpPr/>
          <p:nvPr/>
        </p:nvSpPr>
        <p:spPr>
          <a:xfrm>
            <a:off x="839445" y="1319062"/>
            <a:ext cx="20858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C2A6CF"/>
                </a:solidFill>
                <a:latin typeface="Arial"/>
              </a:rPr>
              <a:t>Regional Distribution</a:t>
            </a:r>
            <a:endParaRPr lang="en-US" sz="1600" dirty="0">
              <a:solidFill>
                <a:srgbClr val="C2A6CF"/>
              </a:solidFill>
              <a:latin typeface="Arial"/>
            </a:endParaRPr>
          </a:p>
        </p:txBody>
      </p:sp>
      <p:sp>
        <p:nvSpPr>
          <p:cNvPr id="34" name="TextBox 33"/>
          <p:cNvSpPr txBox="1"/>
          <p:nvPr/>
        </p:nvSpPr>
        <p:spPr>
          <a:xfrm flipH="1">
            <a:off x="3041075" y="1319062"/>
            <a:ext cx="6881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ITU divides the world into three regions to have better SM</a:t>
            </a:r>
            <a:endParaRPr lang="en-US" b="1" kern="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 flipV="1">
            <a:off x="2897383" y="1756027"/>
            <a:ext cx="6666441" cy="2058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343673"/>
              </p:ext>
            </p:extLst>
          </p:nvPr>
        </p:nvGraphicFramePr>
        <p:xfrm>
          <a:off x="1050048" y="2097652"/>
          <a:ext cx="5894895" cy="503549"/>
        </p:xfrm>
        <a:graphic>
          <a:graphicData uri="http://schemas.openxmlformats.org/drawingml/2006/table">
            <a:tbl>
              <a:tblPr firstRow="1" bandRow="1"/>
              <a:tblGrid>
                <a:gridCol w="330517">
                  <a:extLst>
                    <a:ext uri="{9D8B030D-6E8A-4147-A177-3AD203B41FA5}">
                      <a16:colId xmlns:a16="http://schemas.microsoft.com/office/drawing/2014/main" val="2584534962"/>
                    </a:ext>
                  </a:extLst>
                </a:gridCol>
                <a:gridCol w="5564378">
                  <a:extLst>
                    <a:ext uri="{9D8B030D-6E8A-4147-A177-3AD203B41FA5}">
                      <a16:colId xmlns:a16="http://schemas.microsoft.com/office/drawing/2014/main" val="583438920"/>
                    </a:ext>
                  </a:extLst>
                </a:gridCol>
              </a:tblGrid>
              <a:tr h="5035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dirty="0" smtClean="0">
                          <a:solidFill>
                            <a:srgbClr val="4F008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400" dirty="0">
                        <a:solidFill>
                          <a:srgbClr val="4F008C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53975" indent="0">
                        <a:lnSpc>
                          <a:spcPct val="150000"/>
                        </a:lnSpc>
                      </a:pPr>
                      <a:r>
                        <a:rPr lang="en-US" sz="1400" dirty="0" smtClean="0">
                          <a:solidFill>
                            <a:srgbClr val="4F008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Region 1</a:t>
                      </a:r>
                      <a:r>
                        <a:rPr lang="en-US" sz="1400" baseline="0" dirty="0" smtClean="0">
                          <a:solidFill>
                            <a:srgbClr val="4F008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: </a:t>
                      </a:r>
                      <a:r>
                        <a:rPr lang="en-US" sz="1400" dirty="0" smtClean="0">
                          <a:solidFill>
                            <a:srgbClr val="4F008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Europe,</a:t>
                      </a:r>
                      <a:r>
                        <a:rPr lang="en-US" sz="1400" baseline="0" dirty="0" smtClean="0">
                          <a:solidFill>
                            <a:srgbClr val="4F008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Middle East, Africa, Russia and Mongolia</a:t>
                      </a:r>
                      <a:endParaRPr lang="en-US" sz="1400" dirty="0" smtClean="0">
                        <a:solidFill>
                          <a:srgbClr val="4F008C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7708342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736822"/>
              </p:ext>
            </p:extLst>
          </p:nvPr>
        </p:nvGraphicFramePr>
        <p:xfrm>
          <a:off x="948200" y="2631979"/>
          <a:ext cx="7702068" cy="503549"/>
        </p:xfrm>
        <a:graphic>
          <a:graphicData uri="http://schemas.openxmlformats.org/drawingml/2006/table">
            <a:tbl>
              <a:tblPr firstRow="1" bandRow="1"/>
              <a:tblGrid>
                <a:gridCol w="431842">
                  <a:extLst>
                    <a:ext uri="{9D8B030D-6E8A-4147-A177-3AD203B41FA5}">
                      <a16:colId xmlns:a16="http://schemas.microsoft.com/office/drawing/2014/main" val="2584534962"/>
                    </a:ext>
                  </a:extLst>
                </a:gridCol>
                <a:gridCol w="7270226">
                  <a:extLst>
                    <a:ext uri="{9D8B030D-6E8A-4147-A177-3AD203B41FA5}">
                      <a16:colId xmlns:a16="http://schemas.microsoft.com/office/drawing/2014/main" val="583438920"/>
                    </a:ext>
                  </a:extLst>
                </a:gridCol>
              </a:tblGrid>
              <a:tr h="5035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dirty="0" smtClean="0">
                          <a:solidFill>
                            <a:srgbClr val="4F008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400" dirty="0">
                        <a:solidFill>
                          <a:srgbClr val="4F008C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53975" indent="0">
                        <a:lnSpc>
                          <a:spcPct val="150000"/>
                        </a:lnSpc>
                      </a:pPr>
                      <a:r>
                        <a:rPr lang="en-US" sz="1400" dirty="0" smtClean="0">
                          <a:solidFill>
                            <a:srgbClr val="4F008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Region 2</a:t>
                      </a:r>
                      <a:r>
                        <a:rPr lang="en-US" sz="1400" baseline="0" dirty="0" smtClean="0">
                          <a:solidFill>
                            <a:srgbClr val="4F008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: The Americas including Greenland and some of the Eastern pacific Islands</a:t>
                      </a:r>
                      <a:endParaRPr lang="en-US" sz="1400" dirty="0" smtClean="0">
                        <a:solidFill>
                          <a:srgbClr val="4F008C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7708342"/>
                  </a:ext>
                </a:extLst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699290"/>
              </p:ext>
            </p:extLst>
          </p:nvPr>
        </p:nvGraphicFramePr>
        <p:xfrm>
          <a:off x="1050047" y="3158078"/>
          <a:ext cx="5894895" cy="503549"/>
        </p:xfrm>
        <a:graphic>
          <a:graphicData uri="http://schemas.openxmlformats.org/drawingml/2006/table">
            <a:tbl>
              <a:tblPr firstRow="1" bandRow="1"/>
              <a:tblGrid>
                <a:gridCol w="330517">
                  <a:extLst>
                    <a:ext uri="{9D8B030D-6E8A-4147-A177-3AD203B41FA5}">
                      <a16:colId xmlns:a16="http://schemas.microsoft.com/office/drawing/2014/main" val="2584534962"/>
                    </a:ext>
                  </a:extLst>
                </a:gridCol>
                <a:gridCol w="5564378">
                  <a:extLst>
                    <a:ext uri="{9D8B030D-6E8A-4147-A177-3AD203B41FA5}">
                      <a16:colId xmlns:a16="http://schemas.microsoft.com/office/drawing/2014/main" val="583438920"/>
                    </a:ext>
                  </a:extLst>
                </a:gridCol>
              </a:tblGrid>
              <a:tr h="5035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dirty="0" smtClean="0">
                          <a:solidFill>
                            <a:srgbClr val="4F008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400" dirty="0">
                        <a:solidFill>
                          <a:srgbClr val="4F008C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53975" indent="0">
                        <a:lnSpc>
                          <a:spcPct val="150000"/>
                        </a:lnSpc>
                      </a:pPr>
                      <a:r>
                        <a:rPr lang="en-US" sz="1400" dirty="0" smtClean="0">
                          <a:solidFill>
                            <a:srgbClr val="4F008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Region 3</a:t>
                      </a:r>
                      <a:r>
                        <a:rPr lang="en-US" sz="1400" baseline="0" dirty="0" smtClean="0">
                          <a:solidFill>
                            <a:srgbClr val="4F008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: Asia pacific </a:t>
                      </a:r>
                      <a:r>
                        <a:rPr lang="en-US" sz="1400" dirty="0" smtClean="0">
                          <a:solidFill>
                            <a:srgbClr val="4F008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including most</a:t>
                      </a:r>
                      <a:r>
                        <a:rPr lang="en-US" sz="1400" baseline="0" dirty="0" smtClean="0">
                          <a:solidFill>
                            <a:srgbClr val="4F008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Oceania </a:t>
                      </a:r>
                      <a:endParaRPr lang="en-US" sz="1400" dirty="0" smtClean="0">
                        <a:solidFill>
                          <a:srgbClr val="4F008C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7708342"/>
                  </a:ext>
                </a:extLst>
              </a:tr>
            </a:tbl>
          </a:graphicData>
        </a:graphic>
      </p:graphicFrame>
      <p:sp>
        <p:nvSpPr>
          <p:cNvPr id="45" name="Text Box 18"/>
          <p:cNvSpPr txBox="1">
            <a:spLocks noChangeArrowheads="1"/>
          </p:cNvSpPr>
          <p:nvPr/>
        </p:nvSpPr>
        <p:spPr bwMode="auto">
          <a:xfrm>
            <a:off x="9346195" y="252160"/>
            <a:ext cx="1117294" cy="16619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ADABA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  <a:buClr>
                <a:srgbClr val="7D0900"/>
              </a:buClr>
              <a:defRPr/>
            </a:pPr>
            <a:r>
              <a:rPr lang="en-US" sz="1200" dirty="0" smtClean="0">
                <a:solidFill>
                  <a:srgbClr val="1D252D"/>
                </a:solidFill>
                <a:latin typeface="Arial"/>
              </a:rPr>
              <a:t>International SM</a:t>
            </a:r>
            <a:endParaRPr lang="en-US" sz="1200" dirty="0">
              <a:solidFill>
                <a:srgbClr val="1D252D"/>
              </a:solidFill>
              <a:latin typeface="Arial"/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10547660" y="173547"/>
            <a:ext cx="1190577" cy="281672"/>
            <a:chOff x="-2781147" y="4765874"/>
            <a:chExt cx="6186681" cy="899001"/>
          </a:xfrm>
        </p:grpSpPr>
        <p:sp>
          <p:nvSpPr>
            <p:cNvPr id="47" name="AutoShape 16"/>
            <p:cNvSpPr>
              <a:spLocks noChangeArrowheads="1"/>
            </p:cNvSpPr>
            <p:nvPr/>
          </p:nvSpPr>
          <p:spPr bwMode="auto">
            <a:xfrm>
              <a:off x="533733" y="4767799"/>
              <a:ext cx="974725" cy="893227"/>
            </a:xfrm>
            <a:prstGeom prst="chevron">
              <a:avLst>
                <a:gd name="adj" fmla="val 19163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48" name="AutoShape 13"/>
            <p:cNvSpPr>
              <a:spLocks noChangeArrowheads="1"/>
            </p:cNvSpPr>
            <p:nvPr/>
          </p:nvSpPr>
          <p:spPr bwMode="auto">
            <a:xfrm>
              <a:off x="2433984" y="4767799"/>
              <a:ext cx="971550" cy="897076"/>
            </a:xfrm>
            <a:prstGeom prst="chevron">
              <a:avLst>
                <a:gd name="adj" fmla="val 19019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49" name="AutoShape 12"/>
            <p:cNvSpPr>
              <a:spLocks noChangeArrowheads="1"/>
            </p:cNvSpPr>
            <p:nvPr/>
          </p:nvSpPr>
          <p:spPr bwMode="auto">
            <a:xfrm>
              <a:off x="1465091" y="4767798"/>
              <a:ext cx="974725" cy="897077"/>
            </a:xfrm>
            <a:prstGeom prst="chevron">
              <a:avLst>
                <a:gd name="adj" fmla="val 19081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50" name="AutoShape 8"/>
            <p:cNvSpPr>
              <a:spLocks noChangeArrowheads="1"/>
            </p:cNvSpPr>
            <p:nvPr/>
          </p:nvSpPr>
          <p:spPr bwMode="auto">
            <a:xfrm>
              <a:off x="-28559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51" name="AutoShape 9"/>
            <p:cNvSpPr>
              <a:spLocks noChangeArrowheads="1"/>
            </p:cNvSpPr>
            <p:nvPr/>
          </p:nvSpPr>
          <p:spPr bwMode="auto">
            <a:xfrm>
              <a:off x="-1117447" y="4767798"/>
              <a:ext cx="963612" cy="893227"/>
            </a:xfrm>
            <a:prstGeom prst="homePlate">
              <a:avLst>
                <a:gd name="adj" fmla="val 14911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52" name="AutoShape 10"/>
            <p:cNvSpPr>
              <a:spLocks noChangeArrowheads="1"/>
            </p:cNvSpPr>
            <p:nvPr/>
          </p:nvSpPr>
          <p:spPr bwMode="auto">
            <a:xfrm>
              <a:off x="-1949297" y="4765874"/>
              <a:ext cx="962025" cy="895151"/>
            </a:xfrm>
            <a:prstGeom prst="homePlate">
              <a:avLst>
                <a:gd name="adj" fmla="val 14854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53" name="AutoShape 11"/>
            <p:cNvSpPr>
              <a:spLocks noChangeArrowheads="1"/>
            </p:cNvSpPr>
            <p:nvPr/>
          </p:nvSpPr>
          <p:spPr bwMode="auto">
            <a:xfrm>
              <a:off x="-278114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6212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601330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4" name="think-cell Slide" r:id="rId4" imgW="421" imgH="423" progId="TCLayout.ActiveDocument.1">
                  <p:embed/>
                </p:oleObj>
              </mc:Choice>
              <mc:Fallback>
                <p:oleObj name="think-cell Slide" r:id="rId4" imgW="421" imgH="423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itle 1"/>
          <p:cNvSpPr txBox="1">
            <a:spLocks/>
          </p:cNvSpPr>
          <p:nvPr/>
        </p:nvSpPr>
        <p:spPr>
          <a:xfrm>
            <a:off x="264968" y="197053"/>
            <a:ext cx="7703375" cy="74757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s-ES" sz="3600" kern="1200" dirty="0">
                <a:solidFill>
                  <a:schemeClr val="tx2"/>
                </a:solidFill>
                <a:latin typeface="+mn-lt"/>
                <a:ea typeface="+mj-ea"/>
                <a:cs typeface="STC" panose="01000500000000020006" pitchFamily="2" charset="-78"/>
              </a:defRPr>
            </a:lvl1pPr>
          </a:lstStyle>
          <a:p>
            <a:pPr lvl="0"/>
            <a:r>
              <a:rPr lang="en-US" sz="3200" dirty="0" smtClean="0">
                <a:solidFill>
                  <a:srgbClr val="4F008C"/>
                </a:solidFill>
                <a:latin typeface="Arial"/>
              </a:rPr>
              <a:t>Why Operators Looking for </a:t>
            </a:r>
            <a:r>
              <a:rPr lang="en-US" sz="3200" dirty="0">
                <a:solidFill>
                  <a:srgbClr val="4F008C"/>
                </a:solidFill>
                <a:latin typeface="Arial"/>
              </a:rPr>
              <a:t>M</a:t>
            </a:r>
            <a:r>
              <a:rPr lang="en-US" sz="3200" dirty="0" smtClean="0">
                <a:solidFill>
                  <a:srgbClr val="4F008C"/>
                </a:solidFill>
                <a:latin typeface="Arial"/>
              </a:rPr>
              <a:t>ore Spectrum?</a:t>
            </a:r>
            <a:endParaRPr lang="en-US" sz="3200" dirty="0">
              <a:solidFill>
                <a:srgbClr val="4F008C"/>
              </a:solidFill>
              <a:latin typeface="Arial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943949" y="1344415"/>
            <a:ext cx="13372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C2A6CF"/>
                </a:solidFill>
                <a:latin typeface="Arial"/>
              </a:rPr>
              <a:t>Data Growth</a:t>
            </a:r>
            <a:endParaRPr lang="en-US" sz="1600" dirty="0">
              <a:solidFill>
                <a:srgbClr val="C2A6CF"/>
              </a:solidFill>
              <a:latin typeface="Arial"/>
            </a:endParaRPr>
          </a:p>
        </p:txBody>
      </p:sp>
      <p:sp>
        <p:nvSpPr>
          <p:cNvPr id="55" name="TextBox 54"/>
          <p:cNvSpPr txBox="1"/>
          <p:nvPr/>
        </p:nvSpPr>
        <p:spPr>
          <a:xfrm flipH="1">
            <a:off x="2973907" y="1229946"/>
            <a:ext cx="7046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There are several important ways that mobile broadband networks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 support more data and achieve faster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speeds:</a:t>
            </a:r>
            <a:endParaRPr lang="en-US" b="1" kern="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6" name="Straight Connector 55"/>
          <p:cNvCxnSpPr/>
          <p:nvPr/>
        </p:nvCxnSpPr>
        <p:spPr>
          <a:xfrm flipV="1">
            <a:off x="3361987" y="1914377"/>
            <a:ext cx="5727144" cy="192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6446207" y="3374088"/>
            <a:ext cx="3789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can improve the data and achieve faster speed by adding new layers 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6446207" y="3043936"/>
            <a:ext cx="2849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Technology</a:t>
            </a:r>
            <a:endParaRPr lang="en-US" sz="20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0" name="Group 89"/>
          <p:cNvGrpSpPr/>
          <p:nvPr/>
        </p:nvGrpSpPr>
        <p:grpSpPr>
          <a:xfrm>
            <a:off x="2973907" y="2387599"/>
            <a:ext cx="3377054" cy="4251403"/>
            <a:chOff x="2340172" y="1014413"/>
            <a:chExt cx="2971604" cy="4915777"/>
          </a:xfrm>
        </p:grpSpPr>
        <p:grpSp>
          <p:nvGrpSpPr>
            <p:cNvPr id="117" name="Group 116"/>
            <p:cNvGrpSpPr/>
            <p:nvPr/>
          </p:nvGrpSpPr>
          <p:grpSpPr>
            <a:xfrm>
              <a:off x="2340172" y="3525128"/>
              <a:ext cx="2971604" cy="2405062"/>
              <a:chOff x="2340172" y="4279900"/>
              <a:chExt cx="2971604" cy="2405062"/>
            </a:xfrm>
            <a:effectLst>
              <a:outerShdw blurRad="88900" dist="38100" sx="102000" sy="102000" algn="t" rotWithShape="0">
                <a:prstClr val="black">
                  <a:alpha val="31000"/>
                </a:prstClr>
              </a:outerShdw>
            </a:effectLst>
          </p:grpSpPr>
          <p:sp>
            <p:nvSpPr>
              <p:cNvPr id="124" name="Freeform 5"/>
              <p:cNvSpPr>
                <a:spLocks/>
              </p:cNvSpPr>
              <p:nvPr/>
            </p:nvSpPr>
            <p:spPr bwMode="auto">
              <a:xfrm>
                <a:off x="2340172" y="4279900"/>
                <a:ext cx="1408113" cy="1739900"/>
              </a:xfrm>
              <a:custGeom>
                <a:avLst/>
                <a:gdLst>
                  <a:gd name="T0" fmla="*/ 284 w 807"/>
                  <a:gd name="T1" fmla="*/ 0 h 998"/>
                  <a:gd name="T2" fmla="*/ 24 w 807"/>
                  <a:gd name="T3" fmla="*/ 454 h 998"/>
                  <a:gd name="T4" fmla="*/ 0 w 807"/>
                  <a:gd name="T5" fmla="*/ 545 h 998"/>
                  <a:gd name="T6" fmla="*/ 24 w 807"/>
                  <a:gd name="T7" fmla="*/ 636 h 998"/>
                  <a:gd name="T8" fmla="*/ 233 w 807"/>
                  <a:gd name="T9" fmla="*/ 998 h 998"/>
                  <a:gd name="T10" fmla="*/ 807 w 807"/>
                  <a:gd name="T11" fmla="*/ 0 h 998"/>
                  <a:gd name="T12" fmla="*/ 284 w 807"/>
                  <a:gd name="T13" fmla="*/ 0 h 9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07" h="998">
                    <a:moveTo>
                      <a:pt x="284" y="0"/>
                    </a:moveTo>
                    <a:cubicBezTo>
                      <a:pt x="246" y="66"/>
                      <a:pt x="24" y="454"/>
                      <a:pt x="24" y="454"/>
                    </a:cubicBezTo>
                    <a:cubicBezTo>
                      <a:pt x="9" y="481"/>
                      <a:pt x="0" y="512"/>
                      <a:pt x="0" y="545"/>
                    </a:cubicBezTo>
                    <a:cubicBezTo>
                      <a:pt x="0" y="578"/>
                      <a:pt x="9" y="609"/>
                      <a:pt x="24" y="636"/>
                    </a:cubicBezTo>
                    <a:cubicBezTo>
                      <a:pt x="233" y="998"/>
                      <a:pt x="233" y="998"/>
                      <a:pt x="233" y="998"/>
                    </a:cubicBezTo>
                    <a:cubicBezTo>
                      <a:pt x="233" y="998"/>
                      <a:pt x="667" y="242"/>
                      <a:pt x="807" y="0"/>
                    </a:cubicBezTo>
                    <a:lnTo>
                      <a:pt x="284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/>
                  </a:gs>
                  <a:gs pos="31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50000"/>
                      <a:lumOff val="50000"/>
                    </a:schemeClr>
                  </a:gs>
                </a:gsLst>
                <a:lin ang="162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5" name="Freeform 6"/>
              <p:cNvSpPr>
                <a:spLocks/>
              </p:cNvSpPr>
              <p:nvPr/>
            </p:nvSpPr>
            <p:spPr bwMode="auto">
              <a:xfrm>
                <a:off x="2374901" y="4943475"/>
                <a:ext cx="2936875" cy="1741487"/>
              </a:xfrm>
              <a:custGeom>
                <a:avLst/>
                <a:gdLst>
                  <a:gd name="T0" fmla="*/ 785 w 1684"/>
                  <a:gd name="T1" fmla="*/ 999 h 999"/>
                  <a:gd name="T2" fmla="*/ 884 w 1684"/>
                  <a:gd name="T3" fmla="*/ 726 h 999"/>
                  <a:gd name="T4" fmla="*/ 865 w 1684"/>
                  <a:gd name="T5" fmla="*/ 726 h 999"/>
                  <a:gd name="T6" fmla="*/ 381 w 1684"/>
                  <a:gd name="T7" fmla="*/ 726 h 999"/>
                  <a:gd name="T8" fmla="*/ 290 w 1684"/>
                  <a:gd name="T9" fmla="*/ 702 h 999"/>
                  <a:gd name="T10" fmla="*/ 224 w 1684"/>
                  <a:gd name="T11" fmla="*/ 636 h 999"/>
                  <a:gd name="T12" fmla="*/ 0 w 1684"/>
                  <a:gd name="T13" fmla="*/ 246 h 999"/>
                  <a:gd name="T14" fmla="*/ 102 w 1684"/>
                  <a:gd name="T15" fmla="*/ 273 h 999"/>
                  <a:gd name="T16" fmla="*/ 865 w 1684"/>
                  <a:gd name="T17" fmla="*/ 273 h 999"/>
                  <a:gd name="T18" fmla="*/ 884 w 1684"/>
                  <a:gd name="T19" fmla="*/ 273 h 999"/>
                  <a:gd name="T20" fmla="*/ 785 w 1684"/>
                  <a:gd name="T21" fmla="*/ 0 h 999"/>
                  <a:gd name="T22" fmla="*/ 1683 w 1684"/>
                  <a:gd name="T23" fmla="*/ 500 h 999"/>
                  <a:gd name="T24" fmla="*/ 1684 w 1684"/>
                  <a:gd name="T25" fmla="*/ 500 h 999"/>
                  <a:gd name="T26" fmla="*/ 785 w 1684"/>
                  <a:gd name="T27" fmla="*/ 999 h 9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84" h="999">
                    <a:moveTo>
                      <a:pt x="785" y="999"/>
                    </a:moveTo>
                    <a:cubicBezTo>
                      <a:pt x="884" y="726"/>
                      <a:pt x="884" y="726"/>
                      <a:pt x="884" y="726"/>
                    </a:cubicBezTo>
                    <a:cubicBezTo>
                      <a:pt x="865" y="726"/>
                      <a:pt x="865" y="726"/>
                      <a:pt x="865" y="726"/>
                    </a:cubicBezTo>
                    <a:cubicBezTo>
                      <a:pt x="381" y="726"/>
                      <a:pt x="381" y="726"/>
                      <a:pt x="381" y="726"/>
                    </a:cubicBezTo>
                    <a:cubicBezTo>
                      <a:pt x="350" y="726"/>
                      <a:pt x="319" y="719"/>
                      <a:pt x="290" y="702"/>
                    </a:cubicBezTo>
                    <a:cubicBezTo>
                      <a:pt x="262" y="686"/>
                      <a:pt x="240" y="662"/>
                      <a:pt x="224" y="636"/>
                    </a:cubicBezTo>
                    <a:cubicBezTo>
                      <a:pt x="0" y="246"/>
                      <a:pt x="0" y="246"/>
                      <a:pt x="0" y="246"/>
                    </a:cubicBezTo>
                    <a:cubicBezTo>
                      <a:pt x="0" y="246"/>
                      <a:pt x="39" y="273"/>
                      <a:pt x="102" y="273"/>
                    </a:cubicBezTo>
                    <a:cubicBezTo>
                      <a:pt x="165" y="273"/>
                      <a:pt x="865" y="273"/>
                      <a:pt x="865" y="273"/>
                    </a:cubicBezTo>
                    <a:cubicBezTo>
                      <a:pt x="884" y="273"/>
                      <a:pt x="884" y="273"/>
                      <a:pt x="884" y="273"/>
                    </a:cubicBezTo>
                    <a:cubicBezTo>
                      <a:pt x="785" y="0"/>
                      <a:pt x="785" y="0"/>
                      <a:pt x="785" y="0"/>
                    </a:cubicBezTo>
                    <a:cubicBezTo>
                      <a:pt x="1015" y="200"/>
                      <a:pt x="1385" y="389"/>
                      <a:pt x="1683" y="500"/>
                    </a:cubicBezTo>
                    <a:cubicBezTo>
                      <a:pt x="1683" y="500"/>
                      <a:pt x="1683" y="500"/>
                      <a:pt x="1684" y="500"/>
                    </a:cubicBezTo>
                    <a:cubicBezTo>
                      <a:pt x="1385" y="610"/>
                      <a:pt x="1015" y="799"/>
                      <a:pt x="785" y="999"/>
                    </a:cubicBezTo>
                    <a:close/>
                  </a:path>
                </a:pathLst>
              </a:custGeom>
              <a:solidFill>
                <a:srgbClr val="7030A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8" name="Group 117"/>
            <p:cNvGrpSpPr/>
            <p:nvPr/>
          </p:nvGrpSpPr>
          <p:grpSpPr>
            <a:xfrm>
              <a:off x="2345760" y="2133600"/>
              <a:ext cx="2966016" cy="2403475"/>
              <a:chOff x="2345760" y="2489200"/>
              <a:chExt cx="2966016" cy="2403475"/>
            </a:xfrm>
            <a:effectLst>
              <a:outerShdw blurRad="88900" dist="38100" sx="102000" sy="102000" algn="t" rotWithShape="0">
                <a:prstClr val="black">
                  <a:alpha val="31000"/>
                </a:prstClr>
              </a:outerShdw>
            </a:effectLst>
          </p:grpSpPr>
          <p:sp>
            <p:nvSpPr>
              <p:cNvPr id="122" name="Freeform 7"/>
              <p:cNvSpPr>
                <a:spLocks/>
              </p:cNvSpPr>
              <p:nvPr/>
            </p:nvSpPr>
            <p:spPr bwMode="auto">
              <a:xfrm>
                <a:off x="2345760" y="2489200"/>
                <a:ext cx="1408113" cy="1738312"/>
              </a:xfrm>
              <a:custGeom>
                <a:avLst/>
                <a:gdLst>
                  <a:gd name="T0" fmla="*/ 284 w 807"/>
                  <a:gd name="T1" fmla="*/ 0 h 998"/>
                  <a:gd name="T2" fmla="*/ 24 w 807"/>
                  <a:gd name="T3" fmla="*/ 454 h 998"/>
                  <a:gd name="T4" fmla="*/ 0 w 807"/>
                  <a:gd name="T5" fmla="*/ 545 h 998"/>
                  <a:gd name="T6" fmla="*/ 24 w 807"/>
                  <a:gd name="T7" fmla="*/ 636 h 998"/>
                  <a:gd name="T8" fmla="*/ 233 w 807"/>
                  <a:gd name="T9" fmla="*/ 998 h 998"/>
                  <a:gd name="T10" fmla="*/ 807 w 807"/>
                  <a:gd name="T11" fmla="*/ 0 h 998"/>
                  <a:gd name="T12" fmla="*/ 284 w 807"/>
                  <a:gd name="T13" fmla="*/ 0 h 9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07" h="998">
                    <a:moveTo>
                      <a:pt x="284" y="0"/>
                    </a:moveTo>
                    <a:cubicBezTo>
                      <a:pt x="246" y="66"/>
                      <a:pt x="24" y="454"/>
                      <a:pt x="24" y="454"/>
                    </a:cubicBezTo>
                    <a:cubicBezTo>
                      <a:pt x="9" y="481"/>
                      <a:pt x="0" y="512"/>
                      <a:pt x="0" y="545"/>
                    </a:cubicBezTo>
                    <a:cubicBezTo>
                      <a:pt x="0" y="578"/>
                      <a:pt x="9" y="609"/>
                      <a:pt x="24" y="636"/>
                    </a:cubicBezTo>
                    <a:cubicBezTo>
                      <a:pt x="233" y="998"/>
                      <a:pt x="233" y="998"/>
                      <a:pt x="233" y="998"/>
                    </a:cubicBezTo>
                    <a:cubicBezTo>
                      <a:pt x="233" y="998"/>
                      <a:pt x="667" y="242"/>
                      <a:pt x="807" y="0"/>
                    </a:cubicBezTo>
                    <a:lnTo>
                      <a:pt x="284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/>
                  </a:gs>
                  <a:gs pos="31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50000"/>
                      <a:lumOff val="50000"/>
                    </a:schemeClr>
                  </a:gs>
                </a:gsLst>
                <a:lin ang="162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3" name="Freeform 8"/>
              <p:cNvSpPr>
                <a:spLocks/>
              </p:cNvSpPr>
              <p:nvPr/>
            </p:nvSpPr>
            <p:spPr bwMode="auto">
              <a:xfrm>
                <a:off x="2374901" y="3152775"/>
                <a:ext cx="2936875" cy="1739900"/>
              </a:xfrm>
              <a:custGeom>
                <a:avLst/>
                <a:gdLst>
                  <a:gd name="T0" fmla="*/ 785 w 1684"/>
                  <a:gd name="T1" fmla="*/ 999 h 999"/>
                  <a:gd name="T2" fmla="*/ 884 w 1684"/>
                  <a:gd name="T3" fmla="*/ 726 h 999"/>
                  <a:gd name="T4" fmla="*/ 865 w 1684"/>
                  <a:gd name="T5" fmla="*/ 726 h 999"/>
                  <a:gd name="T6" fmla="*/ 381 w 1684"/>
                  <a:gd name="T7" fmla="*/ 726 h 999"/>
                  <a:gd name="T8" fmla="*/ 290 w 1684"/>
                  <a:gd name="T9" fmla="*/ 702 h 999"/>
                  <a:gd name="T10" fmla="*/ 224 w 1684"/>
                  <a:gd name="T11" fmla="*/ 636 h 999"/>
                  <a:gd name="T12" fmla="*/ 0 w 1684"/>
                  <a:gd name="T13" fmla="*/ 246 h 999"/>
                  <a:gd name="T14" fmla="*/ 102 w 1684"/>
                  <a:gd name="T15" fmla="*/ 273 h 999"/>
                  <a:gd name="T16" fmla="*/ 865 w 1684"/>
                  <a:gd name="T17" fmla="*/ 273 h 999"/>
                  <a:gd name="T18" fmla="*/ 884 w 1684"/>
                  <a:gd name="T19" fmla="*/ 273 h 999"/>
                  <a:gd name="T20" fmla="*/ 785 w 1684"/>
                  <a:gd name="T21" fmla="*/ 0 h 999"/>
                  <a:gd name="T22" fmla="*/ 1683 w 1684"/>
                  <a:gd name="T23" fmla="*/ 500 h 999"/>
                  <a:gd name="T24" fmla="*/ 1684 w 1684"/>
                  <a:gd name="T25" fmla="*/ 500 h 999"/>
                  <a:gd name="T26" fmla="*/ 785 w 1684"/>
                  <a:gd name="T27" fmla="*/ 999 h 9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84" h="999">
                    <a:moveTo>
                      <a:pt x="785" y="999"/>
                    </a:moveTo>
                    <a:cubicBezTo>
                      <a:pt x="884" y="726"/>
                      <a:pt x="884" y="726"/>
                      <a:pt x="884" y="726"/>
                    </a:cubicBezTo>
                    <a:cubicBezTo>
                      <a:pt x="865" y="726"/>
                      <a:pt x="865" y="726"/>
                      <a:pt x="865" y="726"/>
                    </a:cubicBezTo>
                    <a:cubicBezTo>
                      <a:pt x="381" y="726"/>
                      <a:pt x="381" y="726"/>
                      <a:pt x="381" y="726"/>
                    </a:cubicBezTo>
                    <a:cubicBezTo>
                      <a:pt x="350" y="726"/>
                      <a:pt x="319" y="719"/>
                      <a:pt x="290" y="702"/>
                    </a:cubicBezTo>
                    <a:cubicBezTo>
                      <a:pt x="262" y="686"/>
                      <a:pt x="240" y="662"/>
                      <a:pt x="224" y="636"/>
                    </a:cubicBezTo>
                    <a:cubicBezTo>
                      <a:pt x="0" y="246"/>
                      <a:pt x="0" y="246"/>
                      <a:pt x="0" y="246"/>
                    </a:cubicBezTo>
                    <a:cubicBezTo>
                      <a:pt x="0" y="246"/>
                      <a:pt x="39" y="273"/>
                      <a:pt x="102" y="273"/>
                    </a:cubicBezTo>
                    <a:cubicBezTo>
                      <a:pt x="165" y="273"/>
                      <a:pt x="865" y="273"/>
                      <a:pt x="865" y="273"/>
                    </a:cubicBezTo>
                    <a:cubicBezTo>
                      <a:pt x="884" y="273"/>
                      <a:pt x="884" y="273"/>
                      <a:pt x="884" y="273"/>
                    </a:cubicBezTo>
                    <a:cubicBezTo>
                      <a:pt x="785" y="0"/>
                      <a:pt x="785" y="0"/>
                      <a:pt x="785" y="0"/>
                    </a:cubicBezTo>
                    <a:cubicBezTo>
                      <a:pt x="1015" y="200"/>
                      <a:pt x="1385" y="389"/>
                      <a:pt x="1683" y="500"/>
                    </a:cubicBezTo>
                    <a:cubicBezTo>
                      <a:pt x="1683" y="500"/>
                      <a:pt x="1683" y="500"/>
                      <a:pt x="1684" y="500"/>
                    </a:cubicBezTo>
                    <a:cubicBezTo>
                      <a:pt x="1385" y="610"/>
                      <a:pt x="1015" y="799"/>
                      <a:pt x="785" y="999"/>
                    </a:cubicBezTo>
                    <a:close/>
                  </a:path>
                </a:pathLst>
              </a:custGeom>
              <a:solidFill>
                <a:srgbClr val="9A88A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9" name="Group 118"/>
            <p:cNvGrpSpPr/>
            <p:nvPr/>
          </p:nvGrpSpPr>
          <p:grpSpPr>
            <a:xfrm>
              <a:off x="2345686" y="1014413"/>
              <a:ext cx="2966090" cy="2112962"/>
              <a:chOff x="2345686" y="1014413"/>
              <a:chExt cx="2966090" cy="2112962"/>
            </a:xfrm>
            <a:effectLst>
              <a:outerShdw blurRad="88900" dist="38100" sx="102000" sy="102000" algn="t" rotWithShape="0">
                <a:prstClr val="black">
                  <a:alpha val="31000"/>
                </a:prstClr>
              </a:outerShdw>
            </a:effectLst>
          </p:grpSpPr>
          <p:sp>
            <p:nvSpPr>
              <p:cNvPr id="120" name="Freeform 9"/>
              <p:cNvSpPr>
                <a:spLocks/>
              </p:cNvSpPr>
              <p:nvPr/>
            </p:nvSpPr>
            <p:spPr bwMode="auto">
              <a:xfrm>
                <a:off x="2345686" y="1014413"/>
                <a:ext cx="1236663" cy="1446212"/>
              </a:xfrm>
              <a:custGeom>
                <a:avLst/>
                <a:gdLst>
                  <a:gd name="T0" fmla="*/ 186 w 709"/>
                  <a:gd name="T1" fmla="*/ 0 h 830"/>
                  <a:gd name="T2" fmla="*/ 24 w 709"/>
                  <a:gd name="T3" fmla="*/ 286 h 830"/>
                  <a:gd name="T4" fmla="*/ 0 w 709"/>
                  <a:gd name="T5" fmla="*/ 377 h 830"/>
                  <a:gd name="T6" fmla="*/ 24 w 709"/>
                  <a:gd name="T7" fmla="*/ 468 h 830"/>
                  <a:gd name="T8" fmla="*/ 233 w 709"/>
                  <a:gd name="T9" fmla="*/ 830 h 830"/>
                  <a:gd name="T10" fmla="*/ 709 w 709"/>
                  <a:gd name="T11" fmla="*/ 0 h 830"/>
                  <a:gd name="T12" fmla="*/ 186 w 709"/>
                  <a:gd name="T13" fmla="*/ 0 h 8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9" h="830">
                    <a:moveTo>
                      <a:pt x="186" y="0"/>
                    </a:moveTo>
                    <a:cubicBezTo>
                      <a:pt x="148" y="66"/>
                      <a:pt x="24" y="286"/>
                      <a:pt x="24" y="286"/>
                    </a:cubicBezTo>
                    <a:cubicBezTo>
                      <a:pt x="9" y="313"/>
                      <a:pt x="0" y="344"/>
                      <a:pt x="0" y="377"/>
                    </a:cubicBezTo>
                    <a:cubicBezTo>
                      <a:pt x="0" y="410"/>
                      <a:pt x="9" y="441"/>
                      <a:pt x="24" y="468"/>
                    </a:cubicBezTo>
                    <a:cubicBezTo>
                      <a:pt x="233" y="830"/>
                      <a:pt x="233" y="830"/>
                      <a:pt x="233" y="830"/>
                    </a:cubicBezTo>
                    <a:cubicBezTo>
                      <a:pt x="233" y="830"/>
                      <a:pt x="569" y="242"/>
                      <a:pt x="709" y="0"/>
                    </a:cubicBezTo>
                    <a:lnTo>
                      <a:pt x="186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/>
                  </a:gs>
                  <a:gs pos="31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50000"/>
                      <a:lumOff val="50000"/>
                    </a:schemeClr>
                  </a:gs>
                </a:gsLst>
                <a:lin ang="162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1" name="Freeform 10"/>
              <p:cNvSpPr>
                <a:spLocks/>
              </p:cNvSpPr>
              <p:nvPr/>
            </p:nvSpPr>
            <p:spPr bwMode="auto">
              <a:xfrm>
                <a:off x="2374901" y="1385888"/>
                <a:ext cx="2936875" cy="1741487"/>
              </a:xfrm>
              <a:custGeom>
                <a:avLst/>
                <a:gdLst>
                  <a:gd name="T0" fmla="*/ 785 w 1684"/>
                  <a:gd name="T1" fmla="*/ 1000 h 1000"/>
                  <a:gd name="T2" fmla="*/ 884 w 1684"/>
                  <a:gd name="T3" fmla="*/ 726 h 1000"/>
                  <a:gd name="T4" fmla="*/ 865 w 1684"/>
                  <a:gd name="T5" fmla="*/ 726 h 1000"/>
                  <a:gd name="T6" fmla="*/ 381 w 1684"/>
                  <a:gd name="T7" fmla="*/ 726 h 1000"/>
                  <a:gd name="T8" fmla="*/ 290 w 1684"/>
                  <a:gd name="T9" fmla="*/ 702 h 1000"/>
                  <a:gd name="T10" fmla="*/ 224 w 1684"/>
                  <a:gd name="T11" fmla="*/ 636 h 1000"/>
                  <a:gd name="T12" fmla="*/ 0 w 1684"/>
                  <a:gd name="T13" fmla="*/ 246 h 1000"/>
                  <a:gd name="T14" fmla="*/ 102 w 1684"/>
                  <a:gd name="T15" fmla="*/ 273 h 1000"/>
                  <a:gd name="T16" fmla="*/ 865 w 1684"/>
                  <a:gd name="T17" fmla="*/ 273 h 1000"/>
                  <a:gd name="T18" fmla="*/ 884 w 1684"/>
                  <a:gd name="T19" fmla="*/ 273 h 1000"/>
                  <a:gd name="T20" fmla="*/ 785 w 1684"/>
                  <a:gd name="T21" fmla="*/ 0 h 1000"/>
                  <a:gd name="T22" fmla="*/ 1683 w 1684"/>
                  <a:gd name="T23" fmla="*/ 500 h 1000"/>
                  <a:gd name="T24" fmla="*/ 1684 w 1684"/>
                  <a:gd name="T25" fmla="*/ 500 h 1000"/>
                  <a:gd name="T26" fmla="*/ 785 w 1684"/>
                  <a:gd name="T27" fmla="*/ 1000 h 1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84" h="1000">
                    <a:moveTo>
                      <a:pt x="785" y="1000"/>
                    </a:moveTo>
                    <a:cubicBezTo>
                      <a:pt x="884" y="726"/>
                      <a:pt x="884" y="726"/>
                      <a:pt x="884" y="726"/>
                    </a:cubicBezTo>
                    <a:cubicBezTo>
                      <a:pt x="865" y="726"/>
                      <a:pt x="865" y="726"/>
                      <a:pt x="865" y="726"/>
                    </a:cubicBezTo>
                    <a:cubicBezTo>
                      <a:pt x="381" y="726"/>
                      <a:pt x="381" y="726"/>
                      <a:pt x="381" y="726"/>
                    </a:cubicBezTo>
                    <a:cubicBezTo>
                      <a:pt x="350" y="726"/>
                      <a:pt x="319" y="719"/>
                      <a:pt x="290" y="702"/>
                    </a:cubicBezTo>
                    <a:cubicBezTo>
                      <a:pt x="262" y="686"/>
                      <a:pt x="240" y="662"/>
                      <a:pt x="224" y="636"/>
                    </a:cubicBezTo>
                    <a:cubicBezTo>
                      <a:pt x="0" y="246"/>
                      <a:pt x="0" y="246"/>
                      <a:pt x="0" y="246"/>
                    </a:cubicBezTo>
                    <a:cubicBezTo>
                      <a:pt x="0" y="246"/>
                      <a:pt x="39" y="273"/>
                      <a:pt x="102" y="273"/>
                    </a:cubicBezTo>
                    <a:cubicBezTo>
                      <a:pt x="165" y="273"/>
                      <a:pt x="865" y="273"/>
                      <a:pt x="865" y="273"/>
                    </a:cubicBezTo>
                    <a:cubicBezTo>
                      <a:pt x="884" y="273"/>
                      <a:pt x="884" y="273"/>
                      <a:pt x="884" y="273"/>
                    </a:cubicBezTo>
                    <a:cubicBezTo>
                      <a:pt x="785" y="0"/>
                      <a:pt x="785" y="0"/>
                      <a:pt x="785" y="0"/>
                    </a:cubicBezTo>
                    <a:cubicBezTo>
                      <a:pt x="1015" y="200"/>
                      <a:pt x="1385" y="389"/>
                      <a:pt x="1683" y="500"/>
                    </a:cubicBezTo>
                    <a:cubicBezTo>
                      <a:pt x="1683" y="500"/>
                      <a:pt x="1683" y="500"/>
                      <a:pt x="1684" y="500"/>
                    </a:cubicBezTo>
                    <a:cubicBezTo>
                      <a:pt x="1385" y="611"/>
                      <a:pt x="1015" y="799"/>
                      <a:pt x="785" y="1000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chemeClr val="bg2">
                      <a:lumMod val="50000"/>
                    </a:schemeClr>
                  </a:gs>
                  <a:gs pos="0">
                    <a:schemeClr val="bg2">
                      <a:lumMod val="20000"/>
                      <a:lumOff val="80000"/>
                    </a:schemeClr>
                  </a:gs>
                  <a:gs pos="51000">
                    <a:schemeClr val="bg2"/>
                  </a:gs>
                </a:gsLst>
                <a:lin ang="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91" name="TextBox 90"/>
          <p:cNvSpPr txBox="1"/>
          <p:nvPr/>
        </p:nvSpPr>
        <p:spPr>
          <a:xfrm>
            <a:off x="6446207" y="4584922"/>
            <a:ext cx="3789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can improve the data and achieve faster speed by adding </a:t>
            </a:r>
            <a:r>
              <a:rPr lang="en-US" sz="16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sites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446207" y="4242070"/>
            <a:ext cx="2849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Sites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446206" y="5792170"/>
            <a:ext cx="4017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can improve the data and achieve faster speed by adding </a:t>
            </a:r>
            <a:r>
              <a:rPr lang="en-US" sz="16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frequency     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446207" y="5461291"/>
            <a:ext cx="2849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New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Spectrum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3255335" y="2544989"/>
            <a:ext cx="685800" cy="445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255335" y="3792230"/>
            <a:ext cx="685800" cy="445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255335" y="4998647"/>
            <a:ext cx="685800" cy="445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8" name="Group 97"/>
          <p:cNvGrpSpPr/>
          <p:nvPr/>
        </p:nvGrpSpPr>
        <p:grpSpPr>
          <a:xfrm>
            <a:off x="4880917" y="5689863"/>
            <a:ext cx="694930" cy="434602"/>
            <a:chOff x="7000875" y="2609851"/>
            <a:chExt cx="481013" cy="395288"/>
          </a:xfrm>
          <a:solidFill>
            <a:schemeClr val="bg1"/>
          </a:solidFill>
        </p:grpSpPr>
        <p:sp>
          <p:nvSpPr>
            <p:cNvPr id="115" name="Freeform 39"/>
            <p:cNvSpPr>
              <a:spLocks/>
            </p:cNvSpPr>
            <p:nvPr/>
          </p:nvSpPr>
          <p:spPr bwMode="auto">
            <a:xfrm>
              <a:off x="7000875" y="2638426"/>
              <a:ext cx="419100" cy="366713"/>
            </a:xfrm>
            <a:custGeom>
              <a:avLst/>
              <a:gdLst>
                <a:gd name="T0" fmla="*/ 2249 w 2905"/>
                <a:gd name="T1" fmla="*/ 239 h 2540"/>
                <a:gd name="T2" fmla="*/ 2885 w 2905"/>
                <a:gd name="T3" fmla="*/ 968 h 2540"/>
                <a:gd name="T4" fmla="*/ 2609 w 2905"/>
                <a:gd name="T5" fmla="*/ 1645 h 2540"/>
                <a:gd name="T6" fmla="*/ 2513 w 2905"/>
                <a:gd name="T7" fmla="*/ 1837 h 2540"/>
                <a:gd name="T8" fmla="*/ 2362 w 2905"/>
                <a:gd name="T9" fmla="*/ 1977 h 2540"/>
                <a:gd name="T10" fmla="*/ 2169 w 2905"/>
                <a:gd name="T11" fmla="*/ 2102 h 2540"/>
                <a:gd name="T12" fmla="*/ 2044 w 2905"/>
                <a:gd name="T13" fmla="*/ 2294 h 2540"/>
                <a:gd name="T14" fmla="*/ 1903 w 2905"/>
                <a:gd name="T15" fmla="*/ 2444 h 2540"/>
                <a:gd name="T16" fmla="*/ 1710 w 2905"/>
                <a:gd name="T17" fmla="*/ 2540 h 2540"/>
                <a:gd name="T18" fmla="*/ 1191 w 2905"/>
                <a:gd name="T19" fmla="*/ 2359 h 2540"/>
                <a:gd name="T20" fmla="*/ 1027 w 2905"/>
                <a:gd name="T21" fmla="*/ 2380 h 2540"/>
                <a:gd name="T22" fmla="*/ 934 w 2905"/>
                <a:gd name="T23" fmla="*/ 2229 h 2540"/>
                <a:gd name="T24" fmla="*/ 907 w 2905"/>
                <a:gd name="T25" fmla="*/ 2175 h 2540"/>
                <a:gd name="T26" fmla="*/ 745 w 2905"/>
                <a:gd name="T27" fmla="*/ 2107 h 2540"/>
                <a:gd name="T28" fmla="*/ 735 w 2905"/>
                <a:gd name="T29" fmla="*/ 1941 h 2540"/>
                <a:gd name="T30" fmla="*/ 612 w 2905"/>
                <a:gd name="T31" fmla="*/ 1952 h 2540"/>
                <a:gd name="T32" fmla="*/ 495 w 2905"/>
                <a:gd name="T33" fmla="*/ 1816 h 2540"/>
                <a:gd name="T34" fmla="*/ 490 w 2905"/>
                <a:gd name="T35" fmla="*/ 1730 h 2540"/>
                <a:gd name="T36" fmla="*/ 323 w 2905"/>
                <a:gd name="T37" fmla="*/ 1690 h 2540"/>
                <a:gd name="T38" fmla="*/ 284 w 2905"/>
                <a:gd name="T39" fmla="*/ 1525 h 2540"/>
                <a:gd name="T40" fmla="*/ 0 w 2905"/>
                <a:gd name="T41" fmla="*/ 904 h 2540"/>
                <a:gd name="T42" fmla="*/ 87 w 2905"/>
                <a:gd name="T43" fmla="*/ 837 h 2540"/>
                <a:gd name="T44" fmla="*/ 629 w 2905"/>
                <a:gd name="T45" fmla="*/ 1240 h 2540"/>
                <a:gd name="T46" fmla="*/ 771 w 2905"/>
                <a:gd name="T47" fmla="*/ 1357 h 2540"/>
                <a:gd name="T48" fmla="*/ 760 w 2905"/>
                <a:gd name="T49" fmla="*/ 1479 h 2540"/>
                <a:gd name="T50" fmla="*/ 927 w 2905"/>
                <a:gd name="T51" fmla="*/ 1489 h 2540"/>
                <a:gd name="T52" fmla="*/ 996 w 2905"/>
                <a:gd name="T53" fmla="*/ 1649 h 2540"/>
                <a:gd name="T54" fmla="*/ 1050 w 2905"/>
                <a:gd name="T55" fmla="*/ 1676 h 2540"/>
                <a:gd name="T56" fmla="*/ 1201 w 2905"/>
                <a:gd name="T57" fmla="*/ 1769 h 2540"/>
                <a:gd name="T58" fmla="*/ 1181 w 2905"/>
                <a:gd name="T59" fmla="*/ 1932 h 2540"/>
                <a:gd name="T60" fmla="*/ 1344 w 2905"/>
                <a:gd name="T61" fmla="*/ 1912 h 2540"/>
                <a:gd name="T62" fmla="*/ 1438 w 2905"/>
                <a:gd name="T63" fmla="*/ 2062 h 2540"/>
                <a:gd name="T64" fmla="*/ 1716 w 2905"/>
                <a:gd name="T65" fmla="*/ 2402 h 2540"/>
                <a:gd name="T66" fmla="*/ 1809 w 2905"/>
                <a:gd name="T67" fmla="*/ 2325 h 2540"/>
                <a:gd name="T68" fmla="*/ 1567 w 2905"/>
                <a:gd name="T69" fmla="*/ 2025 h 2540"/>
                <a:gd name="T70" fmla="*/ 1633 w 2905"/>
                <a:gd name="T71" fmla="*/ 1939 h 2540"/>
                <a:gd name="T72" fmla="*/ 1936 w 2905"/>
                <a:gd name="T73" fmla="*/ 2183 h 2540"/>
                <a:gd name="T74" fmla="*/ 2029 w 2905"/>
                <a:gd name="T75" fmla="*/ 2106 h 2540"/>
                <a:gd name="T76" fmla="*/ 1786 w 2905"/>
                <a:gd name="T77" fmla="*/ 1806 h 2540"/>
                <a:gd name="T78" fmla="*/ 1853 w 2905"/>
                <a:gd name="T79" fmla="*/ 1720 h 2540"/>
                <a:gd name="T80" fmla="*/ 2156 w 2905"/>
                <a:gd name="T81" fmla="*/ 1965 h 2540"/>
                <a:gd name="T82" fmla="*/ 2249 w 2905"/>
                <a:gd name="T83" fmla="*/ 1887 h 2540"/>
                <a:gd name="T84" fmla="*/ 2006 w 2905"/>
                <a:gd name="T85" fmla="*/ 1587 h 2540"/>
                <a:gd name="T86" fmla="*/ 2074 w 2905"/>
                <a:gd name="T87" fmla="*/ 1501 h 2540"/>
                <a:gd name="T88" fmla="*/ 2377 w 2905"/>
                <a:gd name="T89" fmla="*/ 1746 h 2540"/>
                <a:gd name="T90" fmla="*/ 2469 w 2905"/>
                <a:gd name="T91" fmla="*/ 1669 h 2540"/>
                <a:gd name="T92" fmla="*/ 2438 w 2905"/>
                <a:gd name="T93" fmla="*/ 1591 h 2540"/>
                <a:gd name="T94" fmla="*/ 2295 w 2905"/>
                <a:gd name="T95" fmla="*/ 1449 h 2540"/>
                <a:gd name="T96" fmla="*/ 2062 w 2905"/>
                <a:gd name="T97" fmla="*/ 1218 h 2540"/>
                <a:gd name="T98" fmla="*/ 1813 w 2905"/>
                <a:gd name="T99" fmla="*/ 970 h 2540"/>
                <a:gd name="T100" fmla="*/ 1616 w 2905"/>
                <a:gd name="T101" fmla="*/ 775 h 2540"/>
                <a:gd name="T102" fmla="*/ 1537 w 2905"/>
                <a:gd name="T103" fmla="*/ 706 h 2540"/>
                <a:gd name="T104" fmla="*/ 1428 w 2905"/>
                <a:gd name="T105" fmla="*/ 754 h 2540"/>
                <a:gd name="T106" fmla="*/ 1226 w 2905"/>
                <a:gd name="T107" fmla="*/ 1069 h 2540"/>
                <a:gd name="T108" fmla="*/ 976 w 2905"/>
                <a:gd name="T109" fmla="*/ 1147 h 2540"/>
                <a:gd name="T110" fmla="*/ 796 w 2905"/>
                <a:gd name="T111" fmla="*/ 1004 h 2540"/>
                <a:gd name="T112" fmla="*/ 1064 w 2905"/>
                <a:gd name="T113" fmla="*/ 203 h 2540"/>
                <a:gd name="T114" fmla="*/ 1158 w 2905"/>
                <a:gd name="T115" fmla="*/ 94 h 2540"/>
                <a:gd name="T116" fmla="*/ 1338 w 2905"/>
                <a:gd name="T117" fmla="*/ 10 h 2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905" h="2540">
                  <a:moveTo>
                    <a:pt x="1451" y="0"/>
                  </a:moveTo>
                  <a:lnTo>
                    <a:pt x="1493" y="3"/>
                  </a:lnTo>
                  <a:lnTo>
                    <a:pt x="1538" y="11"/>
                  </a:lnTo>
                  <a:lnTo>
                    <a:pt x="1585" y="23"/>
                  </a:lnTo>
                  <a:lnTo>
                    <a:pt x="2221" y="222"/>
                  </a:lnTo>
                  <a:lnTo>
                    <a:pt x="2236" y="229"/>
                  </a:lnTo>
                  <a:lnTo>
                    <a:pt x="2249" y="239"/>
                  </a:lnTo>
                  <a:lnTo>
                    <a:pt x="2885" y="870"/>
                  </a:lnTo>
                  <a:lnTo>
                    <a:pt x="2896" y="886"/>
                  </a:lnTo>
                  <a:lnTo>
                    <a:pt x="2903" y="902"/>
                  </a:lnTo>
                  <a:lnTo>
                    <a:pt x="2905" y="919"/>
                  </a:lnTo>
                  <a:lnTo>
                    <a:pt x="2903" y="936"/>
                  </a:lnTo>
                  <a:lnTo>
                    <a:pt x="2896" y="954"/>
                  </a:lnTo>
                  <a:lnTo>
                    <a:pt x="2885" y="968"/>
                  </a:lnTo>
                  <a:lnTo>
                    <a:pt x="2445" y="1405"/>
                  </a:lnTo>
                  <a:lnTo>
                    <a:pt x="2552" y="1511"/>
                  </a:lnTo>
                  <a:lnTo>
                    <a:pt x="2572" y="1534"/>
                  </a:lnTo>
                  <a:lnTo>
                    <a:pt x="2588" y="1560"/>
                  </a:lnTo>
                  <a:lnTo>
                    <a:pt x="2599" y="1587"/>
                  </a:lnTo>
                  <a:lnTo>
                    <a:pt x="2606" y="1615"/>
                  </a:lnTo>
                  <a:lnTo>
                    <a:pt x="2609" y="1645"/>
                  </a:lnTo>
                  <a:lnTo>
                    <a:pt x="2608" y="1675"/>
                  </a:lnTo>
                  <a:lnTo>
                    <a:pt x="2603" y="1705"/>
                  </a:lnTo>
                  <a:lnTo>
                    <a:pt x="2594" y="1734"/>
                  </a:lnTo>
                  <a:lnTo>
                    <a:pt x="2580" y="1762"/>
                  </a:lnTo>
                  <a:lnTo>
                    <a:pt x="2562" y="1790"/>
                  </a:lnTo>
                  <a:lnTo>
                    <a:pt x="2540" y="1815"/>
                  </a:lnTo>
                  <a:lnTo>
                    <a:pt x="2513" y="1837"/>
                  </a:lnTo>
                  <a:lnTo>
                    <a:pt x="2484" y="1857"/>
                  </a:lnTo>
                  <a:lnTo>
                    <a:pt x="2453" y="1870"/>
                  </a:lnTo>
                  <a:lnTo>
                    <a:pt x="2421" y="1879"/>
                  </a:lnTo>
                  <a:lnTo>
                    <a:pt x="2389" y="1883"/>
                  </a:lnTo>
                  <a:lnTo>
                    <a:pt x="2385" y="1915"/>
                  </a:lnTo>
                  <a:lnTo>
                    <a:pt x="2376" y="1947"/>
                  </a:lnTo>
                  <a:lnTo>
                    <a:pt x="2362" y="1977"/>
                  </a:lnTo>
                  <a:lnTo>
                    <a:pt x="2343" y="2007"/>
                  </a:lnTo>
                  <a:lnTo>
                    <a:pt x="2319" y="2033"/>
                  </a:lnTo>
                  <a:lnTo>
                    <a:pt x="2293" y="2056"/>
                  </a:lnTo>
                  <a:lnTo>
                    <a:pt x="2263" y="2075"/>
                  </a:lnTo>
                  <a:lnTo>
                    <a:pt x="2233" y="2089"/>
                  </a:lnTo>
                  <a:lnTo>
                    <a:pt x="2201" y="2098"/>
                  </a:lnTo>
                  <a:lnTo>
                    <a:pt x="2169" y="2102"/>
                  </a:lnTo>
                  <a:lnTo>
                    <a:pt x="2164" y="2134"/>
                  </a:lnTo>
                  <a:lnTo>
                    <a:pt x="2155" y="2166"/>
                  </a:lnTo>
                  <a:lnTo>
                    <a:pt x="2142" y="2196"/>
                  </a:lnTo>
                  <a:lnTo>
                    <a:pt x="2123" y="2226"/>
                  </a:lnTo>
                  <a:lnTo>
                    <a:pt x="2100" y="2252"/>
                  </a:lnTo>
                  <a:lnTo>
                    <a:pt x="2073" y="2275"/>
                  </a:lnTo>
                  <a:lnTo>
                    <a:pt x="2044" y="2294"/>
                  </a:lnTo>
                  <a:lnTo>
                    <a:pt x="2012" y="2308"/>
                  </a:lnTo>
                  <a:lnTo>
                    <a:pt x="1981" y="2316"/>
                  </a:lnTo>
                  <a:lnTo>
                    <a:pt x="1948" y="2321"/>
                  </a:lnTo>
                  <a:lnTo>
                    <a:pt x="1944" y="2352"/>
                  </a:lnTo>
                  <a:lnTo>
                    <a:pt x="1935" y="2385"/>
                  </a:lnTo>
                  <a:lnTo>
                    <a:pt x="1922" y="2415"/>
                  </a:lnTo>
                  <a:lnTo>
                    <a:pt x="1903" y="2444"/>
                  </a:lnTo>
                  <a:lnTo>
                    <a:pt x="1880" y="2471"/>
                  </a:lnTo>
                  <a:lnTo>
                    <a:pt x="1854" y="2492"/>
                  </a:lnTo>
                  <a:lnTo>
                    <a:pt x="1828" y="2510"/>
                  </a:lnTo>
                  <a:lnTo>
                    <a:pt x="1799" y="2524"/>
                  </a:lnTo>
                  <a:lnTo>
                    <a:pt x="1770" y="2533"/>
                  </a:lnTo>
                  <a:lnTo>
                    <a:pt x="1739" y="2539"/>
                  </a:lnTo>
                  <a:lnTo>
                    <a:pt x="1710" y="2540"/>
                  </a:lnTo>
                  <a:lnTo>
                    <a:pt x="1680" y="2537"/>
                  </a:lnTo>
                  <a:lnTo>
                    <a:pt x="1650" y="2530"/>
                  </a:lnTo>
                  <a:lnTo>
                    <a:pt x="1623" y="2519"/>
                  </a:lnTo>
                  <a:lnTo>
                    <a:pt x="1597" y="2503"/>
                  </a:lnTo>
                  <a:lnTo>
                    <a:pt x="1574" y="2483"/>
                  </a:lnTo>
                  <a:lnTo>
                    <a:pt x="1320" y="2231"/>
                  </a:lnTo>
                  <a:lnTo>
                    <a:pt x="1191" y="2359"/>
                  </a:lnTo>
                  <a:lnTo>
                    <a:pt x="1172" y="2375"/>
                  </a:lnTo>
                  <a:lnTo>
                    <a:pt x="1150" y="2387"/>
                  </a:lnTo>
                  <a:lnTo>
                    <a:pt x="1127" y="2394"/>
                  </a:lnTo>
                  <a:lnTo>
                    <a:pt x="1102" y="2396"/>
                  </a:lnTo>
                  <a:lnTo>
                    <a:pt x="1077" y="2395"/>
                  </a:lnTo>
                  <a:lnTo>
                    <a:pt x="1052" y="2389"/>
                  </a:lnTo>
                  <a:lnTo>
                    <a:pt x="1027" y="2380"/>
                  </a:lnTo>
                  <a:lnTo>
                    <a:pt x="1005" y="2365"/>
                  </a:lnTo>
                  <a:lnTo>
                    <a:pt x="983" y="2347"/>
                  </a:lnTo>
                  <a:lnTo>
                    <a:pt x="965" y="2326"/>
                  </a:lnTo>
                  <a:lnTo>
                    <a:pt x="951" y="2303"/>
                  </a:lnTo>
                  <a:lnTo>
                    <a:pt x="941" y="2278"/>
                  </a:lnTo>
                  <a:lnTo>
                    <a:pt x="935" y="2254"/>
                  </a:lnTo>
                  <a:lnTo>
                    <a:pt x="934" y="2229"/>
                  </a:lnTo>
                  <a:lnTo>
                    <a:pt x="936" y="2204"/>
                  </a:lnTo>
                  <a:lnTo>
                    <a:pt x="944" y="2181"/>
                  </a:lnTo>
                  <a:lnTo>
                    <a:pt x="955" y="2160"/>
                  </a:lnTo>
                  <a:lnTo>
                    <a:pt x="971" y="2140"/>
                  </a:lnTo>
                  <a:lnTo>
                    <a:pt x="952" y="2157"/>
                  </a:lnTo>
                  <a:lnTo>
                    <a:pt x="930" y="2168"/>
                  </a:lnTo>
                  <a:lnTo>
                    <a:pt x="907" y="2175"/>
                  </a:lnTo>
                  <a:lnTo>
                    <a:pt x="882" y="2178"/>
                  </a:lnTo>
                  <a:lnTo>
                    <a:pt x="857" y="2176"/>
                  </a:lnTo>
                  <a:lnTo>
                    <a:pt x="832" y="2170"/>
                  </a:lnTo>
                  <a:lnTo>
                    <a:pt x="808" y="2161"/>
                  </a:lnTo>
                  <a:lnTo>
                    <a:pt x="784" y="2147"/>
                  </a:lnTo>
                  <a:lnTo>
                    <a:pt x="763" y="2128"/>
                  </a:lnTo>
                  <a:lnTo>
                    <a:pt x="745" y="2107"/>
                  </a:lnTo>
                  <a:lnTo>
                    <a:pt x="730" y="2084"/>
                  </a:lnTo>
                  <a:lnTo>
                    <a:pt x="721" y="2060"/>
                  </a:lnTo>
                  <a:lnTo>
                    <a:pt x="715" y="2035"/>
                  </a:lnTo>
                  <a:lnTo>
                    <a:pt x="714" y="2011"/>
                  </a:lnTo>
                  <a:lnTo>
                    <a:pt x="716" y="1986"/>
                  </a:lnTo>
                  <a:lnTo>
                    <a:pt x="723" y="1963"/>
                  </a:lnTo>
                  <a:lnTo>
                    <a:pt x="735" y="1941"/>
                  </a:lnTo>
                  <a:lnTo>
                    <a:pt x="751" y="1922"/>
                  </a:lnTo>
                  <a:lnTo>
                    <a:pt x="731" y="1938"/>
                  </a:lnTo>
                  <a:lnTo>
                    <a:pt x="710" y="1949"/>
                  </a:lnTo>
                  <a:lnTo>
                    <a:pt x="686" y="1956"/>
                  </a:lnTo>
                  <a:lnTo>
                    <a:pt x="662" y="1959"/>
                  </a:lnTo>
                  <a:lnTo>
                    <a:pt x="636" y="1957"/>
                  </a:lnTo>
                  <a:lnTo>
                    <a:pt x="612" y="1952"/>
                  </a:lnTo>
                  <a:lnTo>
                    <a:pt x="588" y="1942"/>
                  </a:lnTo>
                  <a:lnTo>
                    <a:pt x="564" y="1928"/>
                  </a:lnTo>
                  <a:lnTo>
                    <a:pt x="543" y="1909"/>
                  </a:lnTo>
                  <a:lnTo>
                    <a:pt x="524" y="1888"/>
                  </a:lnTo>
                  <a:lnTo>
                    <a:pt x="511" y="1866"/>
                  </a:lnTo>
                  <a:lnTo>
                    <a:pt x="501" y="1841"/>
                  </a:lnTo>
                  <a:lnTo>
                    <a:pt x="495" y="1816"/>
                  </a:lnTo>
                  <a:lnTo>
                    <a:pt x="494" y="1792"/>
                  </a:lnTo>
                  <a:lnTo>
                    <a:pt x="497" y="1767"/>
                  </a:lnTo>
                  <a:lnTo>
                    <a:pt x="504" y="1744"/>
                  </a:lnTo>
                  <a:lnTo>
                    <a:pt x="515" y="1722"/>
                  </a:lnTo>
                  <a:lnTo>
                    <a:pt x="530" y="1703"/>
                  </a:lnTo>
                  <a:lnTo>
                    <a:pt x="511" y="1719"/>
                  </a:lnTo>
                  <a:lnTo>
                    <a:pt x="490" y="1730"/>
                  </a:lnTo>
                  <a:lnTo>
                    <a:pt x="466" y="1737"/>
                  </a:lnTo>
                  <a:lnTo>
                    <a:pt x="442" y="1740"/>
                  </a:lnTo>
                  <a:lnTo>
                    <a:pt x="417" y="1738"/>
                  </a:lnTo>
                  <a:lnTo>
                    <a:pt x="392" y="1733"/>
                  </a:lnTo>
                  <a:lnTo>
                    <a:pt x="367" y="1723"/>
                  </a:lnTo>
                  <a:lnTo>
                    <a:pt x="344" y="1709"/>
                  </a:lnTo>
                  <a:lnTo>
                    <a:pt x="323" y="1690"/>
                  </a:lnTo>
                  <a:lnTo>
                    <a:pt x="305" y="1670"/>
                  </a:lnTo>
                  <a:lnTo>
                    <a:pt x="291" y="1647"/>
                  </a:lnTo>
                  <a:lnTo>
                    <a:pt x="281" y="1622"/>
                  </a:lnTo>
                  <a:lnTo>
                    <a:pt x="275" y="1597"/>
                  </a:lnTo>
                  <a:lnTo>
                    <a:pt x="273" y="1573"/>
                  </a:lnTo>
                  <a:lnTo>
                    <a:pt x="276" y="1549"/>
                  </a:lnTo>
                  <a:lnTo>
                    <a:pt x="284" y="1525"/>
                  </a:lnTo>
                  <a:lnTo>
                    <a:pt x="295" y="1504"/>
                  </a:lnTo>
                  <a:lnTo>
                    <a:pt x="311" y="1485"/>
                  </a:lnTo>
                  <a:lnTo>
                    <a:pt x="432" y="1363"/>
                  </a:lnTo>
                  <a:lnTo>
                    <a:pt x="20" y="952"/>
                  </a:lnTo>
                  <a:lnTo>
                    <a:pt x="9" y="938"/>
                  </a:lnTo>
                  <a:lnTo>
                    <a:pt x="2" y="921"/>
                  </a:lnTo>
                  <a:lnTo>
                    <a:pt x="0" y="904"/>
                  </a:lnTo>
                  <a:lnTo>
                    <a:pt x="2" y="887"/>
                  </a:lnTo>
                  <a:lnTo>
                    <a:pt x="9" y="870"/>
                  </a:lnTo>
                  <a:lnTo>
                    <a:pt x="20" y="855"/>
                  </a:lnTo>
                  <a:lnTo>
                    <a:pt x="35" y="844"/>
                  </a:lnTo>
                  <a:lnTo>
                    <a:pt x="51" y="837"/>
                  </a:lnTo>
                  <a:lnTo>
                    <a:pt x="69" y="835"/>
                  </a:lnTo>
                  <a:lnTo>
                    <a:pt x="87" y="837"/>
                  </a:lnTo>
                  <a:lnTo>
                    <a:pt x="103" y="844"/>
                  </a:lnTo>
                  <a:lnTo>
                    <a:pt x="118" y="855"/>
                  </a:lnTo>
                  <a:lnTo>
                    <a:pt x="531" y="1267"/>
                  </a:lnTo>
                  <a:lnTo>
                    <a:pt x="554" y="1253"/>
                  </a:lnTo>
                  <a:lnTo>
                    <a:pt x="577" y="1243"/>
                  </a:lnTo>
                  <a:lnTo>
                    <a:pt x="603" y="1239"/>
                  </a:lnTo>
                  <a:lnTo>
                    <a:pt x="629" y="1240"/>
                  </a:lnTo>
                  <a:lnTo>
                    <a:pt x="656" y="1245"/>
                  </a:lnTo>
                  <a:lnTo>
                    <a:pt x="681" y="1255"/>
                  </a:lnTo>
                  <a:lnTo>
                    <a:pt x="706" y="1269"/>
                  </a:lnTo>
                  <a:lnTo>
                    <a:pt x="728" y="1288"/>
                  </a:lnTo>
                  <a:lnTo>
                    <a:pt x="747" y="1309"/>
                  </a:lnTo>
                  <a:lnTo>
                    <a:pt x="761" y="1333"/>
                  </a:lnTo>
                  <a:lnTo>
                    <a:pt x="771" y="1357"/>
                  </a:lnTo>
                  <a:lnTo>
                    <a:pt x="776" y="1381"/>
                  </a:lnTo>
                  <a:lnTo>
                    <a:pt x="778" y="1407"/>
                  </a:lnTo>
                  <a:lnTo>
                    <a:pt x="775" y="1431"/>
                  </a:lnTo>
                  <a:lnTo>
                    <a:pt x="768" y="1454"/>
                  </a:lnTo>
                  <a:lnTo>
                    <a:pt x="757" y="1476"/>
                  </a:lnTo>
                  <a:lnTo>
                    <a:pt x="741" y="1495"/>
                  </a:lnTo>
                  <a:lnTo>
                    <a:pt x="760" y="1479"/>
                  </a:lnTo>
                  <a:lnTo>
                    <a:pt x="781" y="1467"/>
                  </a:lnTo>
                  <a:lnTo>
                    <a:pt x="805" y="1460"/>
                  </a:lnTo>
                  <a:lnTo>
                    <a:pt x="829" y="1457"/>
                  </a:lnTo>
                  <a:lnTo>
                    <a:pt x="855" y="1459"/>
                  </a:lnTo>
                  <a:lnTo>
                    <a:pt x="879" y="1464"/>
                  </a:lnTo>
                  <a:lnTo>
                    <a:pt x="904" y="1475"/>
                  </a:lnTo>
                  <a:lnTo>
                    <a:pt x="927" y="1489"/>
                  </a:lnTo>
                  <a:lnTo>
                    <a:pt x="949" y="1507"/>
                  </a:lnTo>
                  <a:lnTo>
                    <a:pt x="967" y="1528"/>
                  </a:lnTo>
                  <a:lnTo>
                    <a:pt x="981" y="1551"/>
                  </a:lnTo>
                  <a:lnTo>
                    <a:pt x="990" y="1575"/>
                  </a:lnTo>
                  <a:lnTo>
                    <a:pt x="997" y="1600"/>
                  </a:lnTo>
                  <a:lnTo>
                    <a:pt x="998" y="1625"/>
                  </a:lnTo>
                  <a:lnTo>
                    <a:pt x="996" y="1649"/>
                  </a:lnTo>
                  <a:lnTo>
                    <a:pt x="988" y="1672"/>
                  </a:lnTo>
                  <a:lnTo>
                    <a:pt x="977" y="1694"/>
                  </a:lnTo>
                  <a:lnTo>
                    <a:pt x="961" y="1714"/>
                  </a:lnTo>
                  <a:lnTo>
                    <a:pt x="980" y="1698"/>
                  </a:lnTo>
                  <a:lnTo>
                    <a:pt x="1002" y="1686"/>
                  </a:lnTo>
                  <a:lnTo>
                    <a:pt x="1025" y="1679"/>
                  </a:lnTo>
                  <a:lnTo>
                    <a:pt x="1050" y="1676"/>
                  </a:lnTo>
                  <a:lnTo>
                    <a:pt x="1075" y="1678"/>
                  </a:lnTo>
                  <a:lnTo>
                    <a:pt x="1100" y="1683"/>
                  </a:lnTo>
                  <a:lnTo>
                    <a:pt x="1124" y="1693"/>
                  </a:lnTo>
                  <a:lnTo>
                    <a:pt x="1148" y="1708"/>
                  </a:lnTo>
                  <a:lnTo>
                    <a:pt x="1169" y="1725"/>
                  </a:lnTo>
                  <a:lnTo>
                    <a:pt x="1187" y="1746"/>
                  </a:lnTo>
                  <a:lnTo>
                    <a:pt x="1201" y="1769"/>
                  </a:lnTo>
                  <a:lnTo>
                    <a:pt x="1211" y="1794"/>
                  </a:lnTo>
                  <a:lnTo>
                    <a:pt x="1217" y="1818"/>
                  </a:lnTo>
                  <a:lnTo>
                    <a:pt x="1218" y="1843"/>
                  </a:lnTo>
                  <a:lnTo>
                    <a:pt x="1215" y="1868"/>
                  </a:lnTo>
                  <a:lnTo>
                    <a:pt x="1208" y="1891"/>
                  </a:lnTo>
                  <a:lnTo>
                    <a:pt x="1196" y="1912"/>
                  </a:lnTo>
                  <a:lnTo>
                    <a:pt x="1181" y="1932"/>
                  </a:lnTo>
                  <a:lnTo>
                    <a:pt x="1201" y="1916"/>
                  </a:lnTo>
                  <a:lnTo>
                    <a:pt x="1222" y="1905"/>
                  </a:lnTo>
                  <a:lnTo>
                    <a:pt x="1245" y="1898"/>
                  </a:lnTo>
                  <a:lnTo>
                    <a:pt x="1270" y="1895"/>
                  </a:lnTo>
                  <a:lnTo>
                    <a:pt x="1294" y="1896"/>
                  </a:lnTo>
                  <a:lnTo>
                    <a:pt x="1320" y="1902"/>
                  </a:lnTo>
                  <a:lnTo>
                    <a:pt x="1344" y="1912"/>
                  </a:lnTo>
                  <a:lnTo>
                    <a:pt x="1367" y="1926"/>
                  </a:lnTo>
                  <a:lnTo>
                    <a:pt x="1388" y="1944"/>
                  </a:lnTo>
                  <a:lnTo>
                    <a:pt x="1407" y="1965"/>
                  </a:lnTo>
                  <a:lnTo>
                    <a:pt x="1421" y="1988"/>
                  </a:lnTo>
                  <a:lnTo>
                    <a:pt x="1431" y="2013"/>
                  </a:lnTo>
                  <a:lnTo>
                    <a:pt x="1436" y="2037"/>
                  </a:lnTo>
                  <a:lnTo>
                    <a:pt x="1438" y="2062"/>
                  </a:lnTo>
                  <a:lnTo>
                    <a:pt x="1435" y="2087"/>
                  </a:lnTo>
                  <a:lnTo>
                    <a:pt x="1428" y="2110"/>
                  </a:lnTo>
                  <a:lnTo>
                    <a:pt x="1416" y="2131"/>
                  </a:lnTo>
                  <a:lnTo>
                    <a:pt x="1672" y="2386"/>
                  </a:lnTo>
                  <a:lnTo>
                    <a:pt x="1685" y="2395"/>
                  </a:lnTo>
                  <a:lnTo>
                    <a:pt x="1699" y="2401"/>
                  </a:lnTo>
                  <a:lnTo>
                    <a:pt x="1716" y="2402"/>
                  </a:lnTo>
                  <a:lnTo>
                    <a:pt x="1733" y="2400"/>
                  </a:lnTo>
                  <a:lnTo>
                    <a:pt x="1750" y="2395"/>
                  </a:lnTo>
                  <a:lnTo>
                    <a:pt x="1767" y="2386"/>
                  </a:lnTo>
                  <a:lnTo>
                    <a:pt x="1782" y="2374"/>
                  </a:lnTo>
                  <a:lnTo>
                    <a:pt x="1794" y="2358"/>
                  </a:lnTo>
                  <a:lnTo>
                    <a:pt x="1803" y="2342"/>
                  </a:lnTo>
                  <a:lnTo>
                    <a:pt x="1809" y="2325"/>
                  </a:lnTo>
                  <a:lnTo>
                    <a:pt x="1811" y="2308"/>
                  </a:lnTo>
                  <a:lnTo>
                    <a:pt x="1809" y="2291"/>
                  </a:lnTo>
                  <a:lnTo>
                    <a:pt x="1803" y="2276"/>
                  </a:lnTo>
                  <a:lnTo>
                    <a:pt x="1794" y="2264"/>
                  </a:lnTo>
                  <a:lnTo>
                    <a:pt x="1584" y="2055"/>
                  </a:lnTo>
                  <a:lnTo>
                    <a:pt x="1573" y="2041"/>
                  </a:lnTo>
                  <a:lnTo>
                    <a:pt x="1567" y="2025"/>
                  </a:lnTo>
                  <a:lnTo>
                    <a:pt x="1564" y="2007"/>
                  </a:lnTo>
                  <a:lnTo>
                    <a:pt x="1567" y="1989"/>
                  </a:lnTo>
                  <a:lnTo>
                    <a:pt x="1573" y="1973"/>
                  </a:lnTo>
                  <a:lnTo>
                    <a:pt x="1584" y="1958"/>
                  </a:lnTo>
                  <a:lnTo>
                    <a:pt x="1599" y="1947"/>
                  </a:lnTo>
                  <a:lnTo>
                    <a:pt x="1616" y="1941"/>
                  </a:lnTo>
                  <a:lnTo>
                    <a:pt x="1633" y="1939"/>
                  </a:lnTo>
                  <a:lnTo>
                    <a:pt x="1650" y="1941"/>
                  </a:lnTo>
                  <a:lnTo>
                    <a:pt x="1668" y="1947"/>
                  </a:lnTo>
                  <a:lnTo>
                    <a:pt x="1682" y="1958"/>
                  </a:lnTo>
                  <a:lnTo>
                    <a:pt x="1892" y="2167"/>
                  </a:lnTo>
                  <a:lnTo>
                    <a:pt x="1904" y="2176"/>
                  </a:lnTo>
                  <a:lnTo>
                    <a:pt x="1920" y="2182"/>
                  </a:lnTo>
                  <a:lnTo>
                    <a:pt x="1936" y="2183"/>
                  </a:lnTo>
                  <a:lnTo>
                    <a:pt x="1953" y="2182"/>
                  </a:lnTo>
                  <a:lnTo>
                    <a:pt x="1971" y="2176"/>
                  </a:lnTo>
                  <a:lnTo>
                    <a:pt x="1987" y="2167"/>
                  </a:lnTo>
                  <a:lnTo>
                    <a:pt x="2002" y="2155"/>
                  </a:lnTo>
                  <a:lnTo>
                    <a:pt x="2015" y="2139"/>
                  </a:lnTo>
                  <a:lnTo>
                    <a:pt x="2024" y="2123"/>
                  </a:lnTo>
                  <a:lnTo>
                    <a:pt x="2029" y="2106"/>
                  </a:lnTo>
                  <a:lnTo>
                    <a:pt x="2031" y="2089"/>
                  </a:lnTo>
                  <a:lnTo>
                    <a:pt x="2029" y="2073"/>
                  </a:lnTo>
                  <a:lnTo>
                    <a:pt x="2024" y="2058"/>
                  </a:lnTo>
                  <a:lnTo>
                    <a:pt x="2015" y="2045"/>
                  </a:lnTo>
                  <a:lnTo>
                    <a:pt x="1804" y="1837"/>
                  </a:lnTo>
                  <a:lnTo>
                    <a:pt x="1793" y="1822"/>
                  </a:lnTo>
                  <a:lnTo>
                    <a:pt x="1786" y="1806"/>
                  </a:lnTo>
                  <a:lnTo>
                    <a:pt x="1784" y="1788"/>
                  </a:lnTo>
                  <a:lnTo>
                    <a:pt x="1786" y="1770"/>
                  </a:lnTo>
                  <a:lnTo>
                    <a:pt x="1793" y="1754"/>
                  </a:lnTo>
                  <a:lnTo>
                    <a:pt x="1804" y="1740"/>
                  </a:lnTo>
                  <a:lnTo>
                    <a:pt x="1820" y="1729"/>
                  </a:lnTo>
                  <a:lnTo>
                    <a:pt x="1836" y="1722"/>
                  </a:lnTo>
                  <a:lnTo>
                    <a:pt x="1853" y="1720"/>
                  </a:lnTo>
                  <a:lnTo>
                    <a:pt x="1871" y="1722"/>
                  </a:lnTo>
                  <a:lnTo>
                    <a:pt x="1887" y="1729"/>
                  </a:lnTo>
                  <a:lnTo>
                    <a:pt x="1902" y="1740"/>
                  </a:lnTo>
                  <a:lnTo>
                    <a:pt x="2112" y="1948"/>
                  </a:lnTo>
                  <a:lnTo>
                    <a:pt x="2125" y="1957"/>
                  </a:lnTo>
                  <a:lnTo>
                    <a:pt x="2140" y="1963"/>
                  </a:lnTo>
                  <a:lnTo>
                    <a:pt x="2156" y="1965"/>
                  </a:lnTo>
                  <a:lnTo>
                    <a:pt x="2174" y="1963"/>
                  </a:lnTo>
                  <a:lnTo>
                    <a:pt x="2190" y="1957"/>
                  </a:lnTo>
                  <a:lnTo>
                    <a:pt x="2207" y="1949"/>
                  </a:lnTo>
                  <a:lnTo>
                    <a:pt x="2223" y="1936"/>
                  </a:lnTo>
                  <a:lnTo>
                    <a:pt x="2235" y="1920"/>
                  </a:lnTo>
                  <a:lnTo>
                    <a:pt x="2244" y="1904"/>
                  </a:lnTo>
                  <a:lnTo>
                    <a:pt x="2249" y="1887"/>
                  </a:lnTo>
                  <a:lnTo>
                    <a:pt x="2251" y="1871"/>
                  </a:lnTo>
                  <a:lnTo>
                    <a:pt x="2249" y="1855"/>
                  </a:lnTo>
                  <a:lnTo>
                    <a:pt x="2244" y="1839"/>
                  </a:lnTo>
                  <a:lnTo>
                    <a:pt x="2234" y="1826"/>
                  </a:lnTo>
                  <a:lnTo>
                    <a:pt x="2025" y="1618"/>
                  </a:lnTo>
                  <a:lnTo>
                    <a:pt x="2013" y="1603"/>
                  </a:lnTo>
                  <a:lnTo>
                    <a:pt x="2006" y="1587"/>
                  </a:lnTo>
                  <a:lnTo>
                    <a:pt x="2004" y="1570"/>
                  </a:lnTo>
                  <a:lnTo>
                    <a:pt x="2006" y="1553"/>
                  </a:lnTo>
                  <a:lnTo>
                    <a:pt x="2013" y="1535"/>
                  </a:lnTo>
                  <a:lnTo>
                    <a:pt x="2025" y="1521"/>
                  </a:lnTo>
                  <a:lnTo>
                    <a:pt x="2039" y="1510"/>
                  </a:lnTo>
                  <a:lnTo>
                    <a:pt x="2055" y="1503"/>
                  </a:lnTo>
                  <a:lnTo>
                    <a:pt x="2074" y="1501"/>
                  </a:lnTo>
                  <a:lnTo>
                    <a:pt x="2091" y="1503"/>
                  </a:lnTo>
                  <a:lnTo>
                    <a:pt x="2107" y="1510"/>
                  </a:lnTo>
                  <a:lnTo>
                    <a:pt x="2122" y="1521"/>
                  </a:lnTo>
                  <a:lnTo>
                    <a:pt x="2332" y="1729"/>
                  </a:lnTo>
                  <a:lnTo>
                    <a:pt x="2345" y="1739"/>
                  </a:lnTo>
                  <a:lnTo>
                    <a:pt x="2359" y="1744"/>
                  </a:lnTo>
                  <a:lnTo>
                    <a:pt x="2377" y="1746"/>
                  </a:lnTo>
                  <a:lnTo>
                    <a:pt x="2393" y="1744"/>
                  </a:lnTo>
                  <a:lnTo>
                    <a:pt x="2410" y="1739"/>
                  </a:lnTo>
                  <a:lnTo>
                    <a:pt x="2427" y="1730"/>
                  </a:lnTo>
                  <a:lnTo>
                    <a:pt x="2442" y="1718"/>
                  </a:lnTo>
                  <a:lnTo>
                    <a:pt x="2455" y="1703"/>
                  </a:lnTo>
                  <a:lnTo>
                    <a:pt x="2463" y="1685"/>
                  </a:lnTo>
                  <a:lnTo>
                    <a:pt x="2469" y="1669"/>
                  </a:lnTo>
                  <a:lnTo>
                    <a:pt x="2471" y="1652"/>
                  </a:lnTo>
                  <a:lnTo>
                    <a:pt x="2469" y="1636"/>
                  </a:lnTo>
                  <a:lnTo>
                    <a:pt x="2463" y="1620"/>
                  </a:lnTo>
                  <a:lnTo>
                    <a:pt x="2454" y="1608"/>
                  </a:lnTo>
                  <a:lnTo>
                    <a:pt x="2452" y="1606"/>
                  </a:lnTo>
                  <a:lnTo>
                    <a:pt x="2447" y="1600"/>
                  </a:lnTo>
                  <a:lnTo>
                    <a:pt x="2438" y="1591"/>
                  </a:lnTo>
                  <a:lnTo>
                    <a:pt x="2426" y="1579"/>
                  </a:lnTo>
                  <a:lnTo>
                    <a:pt x="2410" y="1564"/>
                  </a:lnTo>
                  <a:lnTo>
                    <a:pt x="2392" y="1545"/>
                  </a:lnTo>
                  <a:lnTo>
                    <a:pt x="2372" y="1525"/>
                  </a:lnTo>
                  <a:lnTo>
                    <a:pt x="2348" y="1502"/>
                  </a:lnTo>
                  <a:lnTo>
                    <a:pt x="2323" y="1477"/>
                  </a:lnTo>
                  <a:lnTo>
                    <a:pt x="2295" y="1449"/>
                  </a:lnTo>
                  <a:lnTo>
                    <a:pt x="2265" y="1420"/>
                  </a:lnTo>
                  <a:lnTo>
                    <a:pt x="2235" y="1389"/>
                  </a:lnTo>
                  <a:lnTo>
                    <a:pt x="2202" y="1357"/>
                  </a:lnTo>
                  <a:lnTo>
                    <a:pt x="2169" y="1323"/>
                  </a:lnTo>
                  <a:lnTo>
                    <a:pt x="2134" y="1289"/>
                  </a:lnTo>
                  <a:lnTo>
                    <a:pt x="2099" y="1254"/>
                  </a:lnTo>
                  <a:lnTo>
                    <a:pt x="2062" y="1218"/>
                  </a:lnTo>
                  <a:lnTo>
                    <a:pt x="2027" y="1182"/>
                  </a:lnTo>
                  <a:lnTo>
                    <a:pt x="1990" y="1146"/>
                  </a:lnTo>
                  <a:lnTo>
                    <a:pt x="1954" y="1110"/>
                  </a:lnTo>
                  <a:lnTo>
                    <a:pt x="1918" y="1074"/>
                  </a:lnTo>
                  <a:lnTo>
                    <a:pt x="1882" y="1039"/>
                  </a:lnTo>
                  <a:lnTo>
                    <a:pt x="1847" y="1003"/>
                  </a:lnTo>
                  <a:lnTo>
                    <a:pt x="1813" y="970"/>
                  </a:lnTo>
                  <a:lnTo>
                    <a:pt x="1780" y="937"/>
                  </a:lnTo>
                  <a:lnTo>
                    <a:pt x="1748" y="906"/>
                  </a:lnTo>
                  <a:lnTo>
                    <a:pt x="1718" y="875"/>
                  </a:lnTo>
                  <a:lnTo>
                    <a:pt x="1689" y="847"/>
                  </a:lnTo>
                  <a:lnTo>
                    <a:pt x="1663" y="821"/>
                  </a:lnTo>
                  <a:lnTo>
                    <a:pt x="1638" y="797"/>
                  </a:lnTo>
                  <a:lnTo>
                    <a:pt x="1616" y="775"/>
                  </a:lnTo>
                  <a:lnTo>
                    <a:pt x="1596" y="756"/>
                  </a:lnTo>
                  <a:lnTo>
                    <a:pt x="1579" y="740"/>
                  </a:lnTo>
                  <a:lnTo>
                    <a:pt x="1565" y="725"/>
                  </a:lnTo>
                  <a:lnTo>
                    <a:pt x="1560" y="721"/>
                  </a:lnTo>
                  <a:lnTo>
                    <a:pt x="1553" y="715"/>
                  </a:lnTo>
                  <a:lnTo>
                    <a:pt x="1546" y="711"/>
                  </a:lnTo>
                  <a:lnTo>
                    <a:pt x="1537" y="706"/>
                  </a:lnTo>
                  <a:lnTo>
                    <a:pt x="1527" y="704"/>
                  </a:lnTo>
                  <a:lnTo>
                    <a:pt x="1515" y="703"/>
                  </a:lnTo>
                  <a:lnTo>
                    <a:pt x="1501" y="705"/>
                  </a:lnTo>
                  <a:lnTo>
                    <a:pt x="1485" y="711"/>
                  </a:lnTo>
                  <a:lnTo>
                    <a:pt x="1468" y="720"/>
                  </a:lnTo>
                  <a:lnTo>
                    <a:pt x="1449" y="735"/>
                  </a:lnTo>
                  <a:lnTo>
                    <a:pt x="1428" y="754"/>
                  </a:lnTo>
                  <a:lnTo>
                    <a:pt x="1405" y="779"/>
                  </a:lnTo>
                  <a:lnTo>
                    <a:pt x="1383" y="808"/>
                  </a:lnTo>
                  <a:lnTo>
                    <a:pt x="1366" y="837"/>
                  </a:lnTo>
                  <a:lnTo>
                    <a:pt x="1270" y="1012"/>
                  </a:lnTo>
                  <a:lnTo>
                    <a:pt x="1259" y="1031"/>
                  </a:lnTo>
                  <a:lnTo>
                    <a:pt x="1244" y="1050"/>
                  </a:lnTo>
                  <a:lnTo>
                    <a:pt x="1226" y="1069"/>
                  </a:lnTo>
                  <a:lnTo>
                    <a:pt x="1194" y="1096"/>
                  </a:lnTo>
                  <a:lnTo>
                    <a:pt x="1161" y="1119"/>
                  </a:lnTo>
                  <a:lnTo>
                    <a:pt x="1125" y="1136"/>
                  </a:lnTo>
                  <a:lnTo>
                    <a:pt x="1089" y="1147"/>
                  </a:lnTo>
                  <a:lnTo>
                    <a:pt x="1052" y="1153"/>
                  </a:lnTo>
                  <a:lnTo>
                    <a:pt x="1014" y="1153"/>
                  </a:lnTo>
                  <a:lnTo>
                    <a:pt x="976" y="1147"/>
                  </a:lnTo>
                  <a:lnTo>
                    <a:pt x="944" y="1137"/>
                  </a:lnTo>
                  <a:lnTo>
                    <a:pt x="913" y="1123"/>
                  </a:lnTo>
                  <a:lnTo>
                    <a:pt x="883" y="1106"/>
                  </a:lnTo>
                  <a:lnTo>
                    <a:pt x="858" y="1085"/>
                  </a:lnTo>
                  <a:lnTo>
                    <a:pt x="833" y="1061"/>
                  </a:lnTo>
                  <a:lnTo>
                    <a:pt x="813" y="1034"/>
                  </a:lnTo>
                  <a:lnTo>
                    <a:pt x="796" y="1004"/>
                  </a:lnTo>
                  <a:lnTo>
                    <a:pt x="784" y="980"/>
                  </a:lnTo>
                  <a:lnTo>
                    <a:pt x="777" y="955"/>
                  </a:lnTo>
                  <a:lnTo>
                    <a:pt x="772" y="930"/>
                  </a:lnTo>
                  <a:lnTo>
                    <a:pt x="772" y="908"/>
                  </a:lnTo>
                  <a:lnTo>
                    <a:pt x="774" y="886"/>
                  </a:lnTo>
                  <a:lnTo>
                    <a:pt x="781" y="866"/>
                  </a:lnTo>
                  <a:lnTo>
                    <a:pt x="1064" y="203"/>
                  </a:lnTo>
                  <a:lnTo>
                    <a:pt x="1074" y="185"/>
                  </a:lnTo>
                  <a:lnTo>
                    <a:pt x="1086" y="166"/>
                  </a:lnTo>
                  <a:lnTo>
                    <a:pt x="1102" y="147"/>
                  </a:lnTo>
                  <a:lnTo>
                    <a:pt x="1120" y="126"/>
                  </a:lnTo>
                  <a:lnTo>
                    <a:pt x="1130" y="117"/>
                  </a:lnTo>
                  <a:lnTo>
                    <a:pt x="1142" y="106"/>
                  </a:lnTo>
                  <a:lnTo>
                    <a:pt x="1158" y="94"/>
                  </a:lnTo>
                  <a:lnTo>
                    <a:pt x="1176" y="81"/>
                  </a:lnTo>
                  <a:lnTo>
                    <a:pt x="1196" y="67"/>
                  </a:lnTo>
                  <a:lnTo>
                    <a:pt x="1220" y="53"/>
                  </a:lnTo>
                  <a:lnTo>
                    <a:pt x="1245" y="40"/>
                  </a:lnTo>
                  <a:lnTo>
                    <a:pt x="1274" y="28"/>
                  </a:lnTo>
                  <a:lnTo>
                    <a:pt x="1305" y="18"/>
                  </a:lnTo>
                  <a:lnTo>
                    <a:pt x="1338" y="10"/>
                  </a:lnTo>
                  <a:lnTo>
                    <a:pt x="1373" y="3"/>
                  </a:lnTo>
                  <a:lnTo>
                    <a:pt x="1412" y="0"/>
                  </a:lnTo>
                  <a:lnTo>
                    <a:pt x="14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Freeform 40"/>
            <p:cNvSpPr>
              <a:spLocks noEditPoints="1"/>
            </p:cNvSpPr>
            <p:nvPr/>
          </p:nvSpPr>
          <p:spPr bwMode="auto">
            <a:xfrm>
              <a:off x="7332663" y="2609851"/>
              <a:ext cx="149225" cy="147638"/>
            </a:xfrm>
            <a:custGeom>
              <a:avLst/>
              <a:gdLst>
                <a:gd name="T0" fmla="*/ 671 w 1031"/>
                <a:gd name="T1" fmla="*/ 657 h 1025"/>
                <a:gd name="T2" fmla="*/ 626 w 1031"/>
                <a:gd name="T3" fmla="*/ 679 h 1025"/>
                <a:gd name="T4" fmla="*/ 595 w 1031"/>
                <a:gd name="T5" fmla="*/ 718 h 1025"/>
                <a:gd name="T6" fmla="*/ 584 w 1031"/>
                <a:gd name="T7" fmla="*/ 766 h 1025"/>
                <a:gd name="T8" fmla="*/ 595 w 1031"/>
                <a:gd name="T9" fmla="*/ 817 h 1025"/>
                <a:gd name="T10" fmla="*/ 626 w 1031"/>
                <a:gd name="T11" fmla="*/ 854 h 1025"/>
                <a:gd name="T12" fmla="*/ 671 w 1031"/>
                <a:gd name="T13" fmla="*/ 877 h 1025"/>
                <a:gd name="T14" fmla="*/ 723 w 1031"/>
                <a:gd name="T15" fmla="*/ 877 h 1025"/>
                <a:gd name="T16" fmla="*/ 768 w 1031"/>
                <a:gd name="T17" fmla="*/ 854 h 1025"/>
                <a:gd name="T18" fmla="*/ 800 w 1031"/>
                <a:gd name="T19" fmla="*/ 816 h 1025"/>
                <a:gd name="T20" fmla="*/ 811 w 1031"/>
                <a:gd name="T21" fmla="*/ 766 h 1025"/>
                <a:gd name="T22" fmla="*/ 800 w 1031"/>
                <a:gd name="T23" fmla="*/ 718 h 1025"/>
                <a:gd name="T24" fmla="*/ 768 w 1031"/>
                <a:gd name="T25" fmla="*/ 679 h 1025"/>
                <a:gd name="T26" fmla="*/ 723 w 1031"/>
                <a:gd name="T27" fmla="*/ 657 h 1025"/>
                <a:gd name="T28" fmla="*/ 345 w 1031"/>
                <a:gd name="T29" fmla="*/ 0 h 1025"/>
                <a:gd name="T30" fmla="*/ 391 w 1031"/>
                <a:gd name="T31" fmla="*/ 12 h 1025"/>
                <a:gd name="T32" fmla="*/ 432 w 1031"/>
                <a:gd name="T33" fmla="*/ 39 h 1025"/>
                <a:gd name="T34" fmla="*/ 1007 w 1031"/>
                <a:gd name="T35" fmla="*/ 615 h 1025"/>
                <a:gd name="T36" fmla="*/ 1027 w 1031"/>
                <a:gd name="T37" fmla="*/ 659 h 1025"/>
                <a:gd name="T38" fmla="*/ 1031 w 1031"/>
                <a:gd name="T39" fmla="*/ 705 h 1025"/>
                <a:gd name="T40" fmla="*/ 1019 w 1031"/>
                <a:gd name="T41" fmla="*/ 751 h 1025"/>
                <a:gd name="T42" fmla="*/ 992 w 1031"/>
                <a:gd name="T43" fmla="*/ 791 h 1025"/>
                <a:gd name="T44" fmla="*/ 776 w 1031"/>
                <a:gd name="T45" fmla="*/ 1001 h 1025"/>
                <a:gd name="T46" fmla="*/ 732 w 1031"/>
                <a:gd name="T47" fmla="*/ 1021 h 1025"/>
                <a:gd name="T48" fmla="*/ 686 w 1031"/>
                <a:gd name="T49" fmla="*/ 1025 h 1025"/>
                <a:gd name="T50" fmla="*/ 640 w 1031"/>
                <a:gd name="T51" fmla="*/ 1013 h 1025"/>
                <a:gd name="T52" fmla="*/ 600 w 1031"/>
                <a:gd name="T53" fmla="*/ 985 h 1025"/>
                <a:gd name="T54" fmla="*/ 24 w 1031"/>
                <a:gd name="T55" fmla="*/ 409 h 1025"/>
                <a:gd name="T56" fmla="*/ 4 w 1031"/>
                <a:gd name="T57" fmla="*/ 367 h 1025"/>
                <a:gd name="T58" fmla="*/ 0 w 1031"/>
                <a:gd name="T59" fmla="*/ 320 h 1025"/>
                <a:gd name="T60" fmla="*/ 11 w 1031"/>
                <a:gd name="T61" fmla="*/ 275 h 1025"/>
                <a:gd name="T62" fmla="*/ 40 w 1031"/>
                <a:gd name="T63" fmla="*/ 234 h 1025"/>
                <a:gd name="T64" fmla="*/ 255 w 1031"/>
                <a:gd name="T65" fmla="*/ 24 h 1025"/>
                <a:gd name="T66" fmla="*/ 298 w 1031"/>
                <a:gd name="T67" fmla="*/ 4 h 1025"/>
                <a:gd name="T68" fmla="*/ 345 w 1031"/>
                <a:gd name="T69" fmla="*/ 0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31" h="1025">
                  <a:moveTo>
                    <a:pt x="698" y="654"/>
                  </a:moveTo>
                  <a:lnTo>
                    <a:pt x="671" y="657"/>
                  </a:lnTo>
                  <a:lnTo>
                    <a:pt x="648" y="665"/>
                  </a:lnTo>
                  <a:lnTo>
                    <a:pt x="626" y="679"/>
                  </a:lnTo>
                  <a:lnTo>
                    <a:pt x="609" y="696"/>
                  </a:lnTo>
                  <a:lnTo>
                    <a:pt x="595" y="718"/>
                  </a:lnTo>
                  <a:lnTo>
                    <a:pt x="587" y="741"/>
                  </a:lnTo>
                  <a:lnTo>
                    <a:pt x="584" y="766"/>
                  </a:lnTo>
                  <a:lnTo>
                    <a:pt x="587" y="793"/>
                  </a:lnTo>
                  <a:lnTo>
                    <a:pt x="595" y="817"/>
                  </a:lnTo>
                  <a:lnTo>
                    <a:pt x="609" y="837"/>
                  </a:lnTo>
                  <a:lnTo>
                    <a:pt x="626" y="854"/>
                  </a:lnTo>
                  <a:lnTo>
                    <a:pt x="648" y="868"/>
                  </a:lnTo>
                  <a:lnTo>
                    <a:pt x="671" y="877"/>
                  </a:lnTo>
                  <a:lnTo>
                    <a:pt x="698" y="880"/>
                  </a:lnTo>
                  <a:lnTo>
                    <a:pt x="723" y="877"/>
                  </a:lnTo>
                  <a:lnTo>
                    <a:pt x="748" y="868"/>
                  </a:lnTo>
                  <a:lnTo>
                    <a:pt x="768" y="854"/>
                  </a:lnTo>
                  <a:lnTo>
                    <a:pt x="785" y="837"/>
                  </a:lnTo>
                  <a:lnTo>
                    <a:pt x="800" y="816"/>
                  </a:lnTo>
                  <a:lnTo>
                    <a:pt x="808" y="793"/>
                  </a:lnTo>
                  <a:lnTo>
                    <a:pt x="811" y="766"/>
                  </a:lnTo>
                  <a:lnTo>
                    <a:pt x="808" y="741"/>
                  </a:lnTo>
                  <a:lnTo>
                    <a:pt x="800" y="718"/>
                  </a:lnTo>
                  <a:lnTo>
                    <a:pt x="785" y="696"/>
                  </a:lnTo>
                  <a:lnTo>
                    <a:pt x="768" y="679"/>
                  </a:lnTo>
                  <a:lnTo>
                    <a:pt x="748" y="665"/>
                  </a:lnTo>
                  <a:lnTo>
                    <a:pt x="723" y="657"/>
                  </a:lnTo>
                  <a:lnTo>
                    <a:pt x="698" y="654"/>
                  </a:lnTo>
                  <a:close/>
                  <a:moveTo>
                    <a:pt x="345" y="0"/>
                  </a:moveTo>
                  <a:lnTo>
                    <a:pt x="368" y="4"/>
                  </a:lnTo>
                  <a:lnTo>
                    <a:pt x="391" y="12"/>
                  </a:lnTo>
                  <a:lnTo>
                    <a:pt x="412" y="24"/>
                  </a:lnTo>
                  <a:lnTo>
                    <a:pt x="432" y="39"/>
                  </a:lnTo>
                  <a:lnTo>
                    <a:pt x="992" y="596"/>
                  </a:lnTo>
                  <a:lnTo>
                    <a:pt x="1007" y="615"/>
                  </a:lnTo>
                  <a:lnTo>
                    <a:pt x="1019" y="637"/>
                  </a:lnTo>
                  <a:lnTo>
                    <a:pt x="1027" y="659"/>
                  </a:lnTo>
                  <a:lnTo>
                    <a:pt x="1031" y="682"/>
                  </a:lnTo>
                  <a:lnTo>
                    <a:pt x="1031" y="705"/>
                  </a:lnTo>
                  <a:lnTo>
                    <a:pt x="1027" y="729"/>
                  </a:lnTo>
                  <a:lnTo>
                    <a:pt x="1019" y="751"/>
                  </a:lnTo>
                  <a:lnTo>
                    <a:pt x="1007" y="771"/>
                  </a:lnTo>
                  <a:lnTo>
                    <a:pt x="992" y="791"/>
                  </a:lnTo>
                  <a:lnTo>
                    <a:pt x="796" y="985"/>
                  </a:lnTo>
                  <a:lnTo>
                    <a:pt x="776" y="1001"/>
                  </a:lnTo>
                  <a:lnTo>
                    <a:pt x="755" y="1013"/>
                  </a:lnTo>
                  <a:lnTo>
                    <a:pt x="732" y="1021"/>
                  </a:lnTo>
                  <a:lnTo>
                    <a:pt x="709" y="1025"/>
                  </a:lnTo>
                  <a:lnTo>
                    <a:pt x="686" y="1025"/>
                  </a:lnTo>
                  <a:lnTo>
                    <a:pt x="663" y="1021"/>
                  </a:lnTo>
                  <a:lnTo>
                    <a:pt x="640" y="1013"/>
                  </a:lnTo>
                  <a:lnTo>
                    <a:pt x="619" y="1001"/>
                  </a:lnTo>
                  <a:lnTo>
                    <a:pt x="600" y="985"/>
                  </a:lnTo>
                  <a:lnTo>
                    <a:pt x="40" y="429"/>
                  </a:lnTo>
                  <a:lnTo>
                    <a:pt x="24" y="409"/>
                  </a:lnTo>
                  <a:lnTo>
                    <a:pt x="11" y="389"/>
                  </a:lnTo>
                  <a:lnTo>
                    <a:pt x="4" y="367"/>
                  </a:lnTo>
                  <a:lnTo>
                    <a:pt x="0" y="344"/>
                  </a:lnTo>
                  <a:lnTo>
                    <a:pt x="0" y="320"/>
                  </a:lnTo>
                  <a:lnTo>
                    <a:pt x="4" y="297"/>
                  </a:lnTo>
                  <a:lnTo>
                    <a:pt x="11" y="275"/>
                  </a:lnTo>
                  <a:lnTo>
                    <a:pt x="24" y="253"/>
                  </a:lnTo>
                  <a:lnTo>
                    <a:pt x="40" y="234"/>
                  </a:lnTo>
                  <a:lnTo>
                    <a:pt x="236" y="39"/>
                  </a:lnTo>
                  <a:lnTo>
                    <a:pt x="255" y="24"/>
                  </a:lnTo>
                  <a:lnTo>
                    <a:pt x="275" y="12"/>
                  </a:lnTo>
                  <a:lnTo>
                    <a:pt x="298" y="4"/>
                  </a:lnTo>
                  <a:lnTo>
                    <a:pt x="321" y="0"/>
                  </a:lnTo>
                  <a:lnTo>
                    <a:pt x="34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4927397" y="4438150"/>
            <a:ext cx="601970" cy="461224"/>
            <a:chOff x="7156450" y="2708275"/>
            <a:chExt cx="233363" cy="234950"/>
          </a:xfrm>
          <a:solidFill>
            <a:schemeClr val="bg1"/>
          </a:solidFill>
        </p:grpSpPr>
        <p:sp>
          <p:nvSpPr>
            <p:cNvPr id="113" name="Rectangle 33"/>
            <p:cNvSpPr>
              <a:spLocks noChangeArrowheads="1"/>
            </p:cNvSpPr>
            <p:nvPr/>
          </p:nvSpPr>
          <p:spPr bwMode="auto">
            <a:xfrm>
              <a:off x="7156450" y="2803525"/>
              <a:ext cx="41275" cy="12382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Freeform 34"/>
            <p:cNvSpPr>
              <a:spLocks noEditPoints="1"/>
            </p:cNvSpPr>
            <p:nvPr/>
          </p:nvSpPr>
          <p:spPr bwMode="auto">
            <a:xfrm>
              <a:off x="7215188" y="2708275"/>
              <a:ext cx="174625" cy="234950"/>
            </a:xfrm>
            <a:custGeom>
              <a:avLst/>
              <a:gdLst>
                <a:gd name="T0" fmla="*/ 790 w 2315"/>
                <a:gd name="T1" fmla="*/ 1051 h 3103"/>
                <a:gd name="T2" fmla="*/ 645 w 2315"/>
                <a:gd name="T3" fmla="*/ 1093 h 3103"/>
                <a:gd name="T4" fmla="*/ 513 w 2315"/>
                <a:gd name="T5" fmla="*/ 1176 h 3103"/>
                <a:gd name="T6" fmla="*/ 407 w 2315"/>
                <a:gd name="T7" fmla="*/ 1297 h 3103"/>
                <a:gd name="T8" fmla="*/ 338 w 2315"/>
                <a:gd name="T9" fmla="*/ 1438 h 3103"/>
                <a:gd name="T10" fmla="*/ 311 w 2315"/>
                <a:gd name="T11" fmla="*/ 1590 h 3103"/>
                <a:gd name="T12" fmla="*/ 324 w 2315"/>
                <a:gd name="T13" fmla="*/ 1743 h 3103"/>
                <a:gd name="T14" fmla="*/ 378 w 2315"/>
                <a:gd name="T15" fmla="*/ 1890 h 3103"/>
                <a:gd name="T16" fmla="*/ 473 w 2315"/>
                <a:gd name="T17" fmla="*/ 2018 h 3103"/>
                <a:gd name="T18" fmla="*/ 600 w 2315"/>
                <a:gd name="T19" fmla="*/ 2115 h 3103"/>
                <a:gd name="T20" fmla="*/ 741 w 2315"/>
                <a:gd name="T21" fmla="*/ 2170 h 3103"/>
                <a:gd name="T22" fmla="*/ 891 w 2315"/>
                <a:gd name="T23" fmla="*/ 2184 h 3103"/>
                <a:gd name="T24" fmla="*/ 1039 w 2315"/>
                <a:gd name="T25" fmla="*/ 2157 h 3103"/>
                <a:gd name="T26" fmla="*/ 1176 w 2315"/>
                <a:gd name="T27" fmla="*/ 2087 h 3103"/>
                <a:gd name="T28" fmla="*/ 1294 w 2315"/>
                <a:gd name="T29" fmla="*/ 1977 h 3103"/>
                <a:gd name="T30" fmla="*/ 1375 w 2315"/>
                <a:gd name="T31" fmla="*/ 1842 h 3103"/>
                <a:gd name="T32" fmla="*/ 1415 w 2315"/>
                <a:gd name="T33" fmla="*/ 1693 h 3103"/>
                <a:gd name="T34" fmla="*/ 1415 w 2315"/>
                <a:gd name="T35" fmla="*/ 1539 h 3103"/>
                <a:gd name="T36" fmla="*/ 1375 w 2315"/>
                <a:gd name="T37" fmla="*/ 1390 h 3103"/>
                <a:gd name="T38" fmla="*/ 1294 w 2315"/>
                <a:gd name="T39" fmla="*/ 1253 h 3103"/>
                <a:gd name="T40" fmla="*/ 1176 w 2315"/>
                <a:gd name="T41" fmla="*/ 1143 h 3103"/>
                <a:gd name="T42" fmla="*/ 1039 w 2315"/>
                <a:gd name="T43" fmla="*/ 1074 h 3103"/>
                <a:gd name="T44" fmla="*/ 891 w 2315"/>
                <a:gd name="T45" fmla="*/ 1046 h 3103"/>
                <a:gd name="T46" fmla="*/ 1320 w 2315"/>
                <a:gd name="T47" fmla="*/ 1046 h 3103"/>
                <a:gd name="T48" fmla="*/ 1417 w 2315"/>
                <a:gd name="T49" fmla="*/ 1140 h 3103"/>
                <a:gd name="T50" fmla="*/ 1515 w 2315"/>
                <a:gd name="T51" fmla="*/ 1297 h 3103"/>
                <a:gd name="T52" fmla="*/ 1571 w 2315"/>
                <a:gd name="T53" fmla="*/ 1468 h 3103"/>
                <a:gd name="T54" fmla="*/ 1584 w 2315"/>
                <a:gd name="T55" fmla="*/ 1647 h 3103"/>
                <a:gd name="T56" fmla="*/ 1555 w 2315"/>
                <a:gd name="T57" fmla="*/ 1825 h 3103"/>
                <a:gd name="T58" fmla="*/ 1484 w 2315"/>
                <a:gd name="T59" fmla="*/ 1992 h 3103"/>
                <a:gd name="T60" fmla="*/ 1664 w 2315"/>
                <a:gd name="T61" fmla="*/ 2118 h 3103"/>
                <a:gd name="T62" fmla="*/ 2315 w 2315"/>
                <a:gd name="T63" fmla="*/ 2800 h 3103"/>
                <a:gd name="T64" fmla="*/ 2307 w 2315"/>
                <a:gd name="T65" fmla="*/ 2859 h 3103"/>
                <a:gd name="T66" fmla="*/ 2276 w 2315"/>
                <a:gd name="T67" fmla="*/ 2943 h 3103"/>
                <a:gd name="T68" fmla="*/ 2209 w 2315"/>
                <a:gd name="T69" fmla="*/ 3030 h 3103"/>
                <a:gd name="T70" fmla="*/ 2128 w 2315"/>
                <a:gd name="T71" fmla="*/ 3078 h 3103"/>
                <a:gd name="T72" fmla="*/ 2053 w 2315"/>
                <a:gd name="T73" fmla="*/ 3099 h 3103"/>
                <a:gd name="T74" fmla="*/ 2010 w 2315"/>
                <a:gd name="T75" fmla="*/ 3103 h 3103"/>
                <a:gd name="T76" fmla="*/ 1403 w 2315"/>
                <a:gd name="T77" fmla="*/ 2335 h 3103"/>
                <a:gd name="T78" fmla="*/ 774 w 2315"/>
                <a:gd name="T79" fmla="*/ 2903 h 3103"/>
                <a:gd name="T80" fmla="*/ 657 w 2315"/>
                <a:gd name="T81" fmla="*/ 2320 h 3103"/>
                <a:gd name="T82" fmla="*/ 544 w 2315"/>
                <a:gd name="T83" fmla="*/ 2903 h 3103"/>
                <a:gd name="T84" fmla="*/ 545 w 2315"/>
                <a:gd name="T85" fmla="*/ 687 h 3103"/>
                <a:gd name="T86" fmla="*/ 657 w 2315"/>
                <a:gd name="T87" fmla="*/ 911 h 3103"/>
                <a:gd name="T88" fmla="*/ 774 w 2315"/>
                <a:gd name="T89" fmla="*/ 0 h 3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315" h="3103">
                  <a:moveTo>
                    <a:pt x="891" y="1046"/>
                  </a:moveTo>
                  <a:lnTo>
                    <a:pt x="841" y="1046"/>
                  </a:lnTo>
                  <a:lnTo>
                    <a:pt x="790" y="1051"/>
                  </a:lnTo>
                  <a:lnTo>
                    <a:pt x="741" y="1061"/>
                  </a:lnTo>
                  <a:lnTo>
                    <a:pt x="693" y="1074"/>
                  </a:lnTo>
                  <a:lnTo>
                    <a:pt x="645" y="1093"/>
                  </a:lnTo>
                  <a:lnTo>
                    <a:pt x="600" y="1116"/>
                  </a:lnTo>
                  <a:lnTo>
                    <a:pt x="555" y="1143"/>
                  </a:lnTo>
                  <a:lnTo>
                    <a:pt x="513" y="1176"/>
                  </a:lnTo>
                  <a:lnTo>
                    <a:pt x="474" y="1213"/>
                  </a:lnTo>
                  <a:lnTo>
                    <a:pt x="438" y="1253"/>
                  </a:lnTo>
                  <a:lnTo>
                    <a:pt x="407" y="1297"/>
                  </a:lnTo>
                  <a:lnTo>
                    <a:pt x="379" y="1342"/>
                  </a:lnTo>
                  <a:lnTo>
                    <a:pt x="356" y="1390"/>
                  </a:lnTo>
                  <a:lnTo>
                    <a:pt x="338" y="1438"/>
                  </a:lnTo>
                  <a:lnTo>
                    <a:pt x="325" y="1487"/>
                  </a:lnTo>
                  <a:lnTo>
                    <a:pt x="316" y="1539"/>
                  </a:lnTo>
                  <a:lnTo>
                    <a:pt x="311" y="1590"/>
                  </a:lnTo>
                  <a:lnTo>
                    <a:pt x="311" y="1641"/>
                  </a:lnTo>
                  <a:lnTo>
                    <a:pt x="316" y="1693"/>
                  </a:lnTo>
                  <a:lnTo>
                    <a:pt x="324" y="1743"/>
                  </a:lnTo>
                  <a:lnTo>
                    <a:pt x="338" y="1794"/>
                  </a:lnTo>
                  <a:lnTo>
                    <a:pt x="356" y="1842"/>
                  </a:lnTo>
                  <a:lnTo>
                    <a:pt x="378" y="1890"/>
                  </a:lnTo>
                  <a:lnTo>
                    <a:pt x="406" y="1935"/>
                  </a:lnTo>
                  <a:lnTo>
                    <a:pt x="437" y="1977"/>
                  </a:lnTo>
                  <a:lnTo>
                    <a:pt x="473" y="2018"/>
                  </a:lnTo>
                  <a:lnTo>
                    <a:pt x="513" y="2054"/>
                  </a:lnTo>
                  <a:lnTo>
                    <a:pt x="554" y="2087"/>
                  </a:lnTo>
                  <a:lnTo>
                    <a:pt x="600" y="2115"/>
                  </a:lnTo>
                  <a:lnTo>
                    <a:pt x="645" y="2138"/>
                  </a:lnTo>
                  <a:lnTo>
                    <a:pt x="693" y="2157"/>
                  </a:lnTo>
                  <a:lnTo>
                    <a:pt x="741" y="2170"/>
                  </a:lnTo>
                  <a:lnTo>
                    <a:pt x="790" y="2179"/>
                  </a:lnTo>
                  <a:lnTo>
                    <a:pt x="841" y="2184"/>
                  </a:lnTo>
                  <a:lnTo>
                    <a:pt x="891" y="2184"/>
                  </a:lnTo>
                  <a:lnTo>
                    <a:pt x="941" y="2179"/>
                  </a:lnTo>
                  <a:lnTo>
                    <a:pt x="990" y="2170"/>
                  </a:lnTo>
                  <a:lnTo>
                    <a:pt x="1039" y="2157"/>
                  </a:lnTo>
                  <a:lnTo>
                    <a:pt x="1087" y="2138"/>
                  </a:lnTo>
                  <a:lnTo>
                    <a:pt x="1132" y="2115"/>
                  </a:lnTo>
                  <a:lnTo>
                    <a:pt x="1176" y="2087"/>
                  </a:lnTo>
                  <a:lnTo>
                    <a:pt x="1218" y="2054"/>
                  </a:lnTo>
                  <a:lnTo>
                    <a:pt x="1258" y="2018"/>
                  </a:lnTo>
                  <a:lnTo>
                    <a:pt x="1294" y="1977"/>
                  </a:lnTo>
                  <a:lnTo>
                    <a:pt x="1326" y="1934"/>
                  </a:lnTo>
                  <a:lnTo>
                    <a:pt x="1352" y="1888"/>
                  </a:lnTo>
                  <a:lnTo>
                    <a:pt x="1375" y="1842"/>
                  </a:lnTo>
                  <a:lnTo>
                    <a:pt x="1393" y="1793"/>
                  </a:lnTo>
                  <a:lnTo>
                    <a:pt x="1406" y="1743"/>
                  </a:lnTo>
                  <a:lnTo>
                    <a:pt x="1415" y="1693"/>
                  </a:lnTo>
                  <a:lnTo>
                    <a:pt x="1419" y="1641"/>
                  </a:lnTo>
                  <a:lnTo>
                    <a:pt x="1419" y="1590"/>
                  </a:lnTo>
                  <a:lnTo>
                    <a:pt x="1415" y="1539"/>
                  </a:lnTo>
                  <a:lnTo>
                    <a:pt x="1406" y="1487"/>
                  </a:lnTo>
                  <a:lnTo>
                    <a:pt x="1393" y="1438"/>
                  </a:lnTo>
                  <a:lnTo>
                    <a:pt x="1375" y="1390"/>
                  </a:lnTo>
                  <a:lnTo>
                    <a:pt x="1352" y="1342"/>
                  </a:lnTo>
                  <a:lnTo>
                    <a:pt x="1325" y="1297"/>
                  </a:lnTo>
                  <a:lnTo>
                    <a:pt x="1294" y="1253"/>
                  </a:lnTo>
                  <a:lnTo>
                    <a:pt x="1258" y="1213"/>
                  </a:lnTo>
                  <a:lnTo>
                    <a:pt x="1218" y="1176"/>
                  </a:lnTo>
                  <a:lnTo>
                    <a:pt x="1176" y="1143"/>
                  </a:lnTo>
                  <a:lnTo>
                    <a:pt x="1132" y="1115"/>
                  </a:lnTo>
                  <a:lnTo>
                    <a:pt x="1086" y="1093"/>
                  </a:lnTo>
                  <a:lnTo>
                    <a:pt x="1039" y="1074"/>
                  </a:lnTo>
                  <a:lnTo>
                    <a:pt x="990" y="1061"/>
                  </a:lnTo>
                  <a:lnTo>
                    <a:pt x="941" y="1051"/>
                  </a:lnTo>
                  <a:lnTo>
                    <a:pt x="891" y="1046"/>
                  </a:lnTo>
                  <a:close/>
                  <a:moveTo>
                    <a:pt x="774" y="0"/>
                  </a:moveTo>
                  <a:lnTo>
                    <a:pt x="1320" y="0"/>
                  </a:lnTo>
                  <a:lnTo>
                    <a:pt x="1320" y="1046"/>
                  </a:lnTo>
                  <a:lnTo>
                    <a:pt x="1348" y="1069"/>
                  </a:lnTo>
                  <a:lnTo>
                    <a:pt x="1375" y="1094"/>
                  </a:lnTo>
                  <a:lnTo>
                    <a:pt x="1417" y="1140"/>
                  </a:lnTo>
                  <a:lnTo>
                    <a:pt x="1455" y="1191"/>
                  </a:lnTo>
                  <a:lnTo>
                    <a:pt x="1488" y="1242"/>
                  </a:lnTo>
                  <a:lnTo>
                    <a:pt x="1515" y="1297"/>
                  </a:lnTo>
                  <a:lnTo>
                    <a:pt x="1538" y="1352"/>
                  </a:lnTo>
                  <a:lnTo>
                    <a:pt x="1557" y="1410"/>
                  </a:lnTo>
                  <a:lnTo>
                    <a:pt x="1571" y="1468"/>
                  </a:lnTo>
                  <a:lnTo>
                    <a:pt x="1580" y="1528"/>
                  </a:lnTo>
                  <a:lnTo>
                    <a:pt x="1584" y="1587"/>
                  </a:lnTo>
                  <a:lnTo>
                    <a:pt x="1584" y="1647"/>
                  </a:lnTo>
                  <a:lnTo>
                    <a:pt x="1579" y="1707"/>
                  </a:lnTo>
                  <a:lnTo>
                    <a:pt x="1569" y="1766"/>
                  </a:lnTo>
                  <a:lnTo>
                    <a:pt x="1555" y="1825"/>
                  </a:lnTo>
                  <a:lnTo>
                    <a:pt x="1536" y="1881"/>
                  </a:lnTo>
                  <a:lnTo>
                    <a:pt x="1512" y="1937"/>
                  </a:lnTo>
                  <a:lnTo>
                    <a:pt x="1484" y="1992"/>
                  </a:lnTo>
                  <a:lnTo>
                    <a:pt x="1451" y="2043"/>
                  </a:lnTo>
                  <a:lnTo>
                    <a:pt x="1579" y="2171"/>
                  </a:lnTo>
                  <a:lnTo>
                    <a:pt x="1664" y="2118"/>
                  </a:lnTo>
                  <a:lnTo>
                    <a:pt x="2315" y="2786"/>
                  </a:lnTo>
                  <a:lnTo>
                    <a:pt x="2315" y="2791"/>
                  </a:lnTo>
                  <a:lnTo>
                    <a:pt x="2315" y="2800"/>
                  </a:lnTo>
                  <a:lnTo>
                    <a:pt x="2314" y="2815"/>
                  </a:lnTo>
                  <a:lnTo>
                    <a:pt x="2311" y="2835"/>
                  </a:lnTo>
                  <a:lnTo>
                    <a:pt x="2307" y="2859"/>
                  </a:lnTo>
                  <a:lnTo>
                    <a:pt x="2300" y="2884"/>
                  </a:lnTo>
                  <a:lnTo>
                    <a:pt x="2290" y="2913"/>
                  </a:lnTo>
                  <a:lnTo>
                    <a:pt x="2276" y="2943"/>
                  </a:lnTo>
                  <a:lnTo>
                    <a:pt x="2257" y="2974"/>
                  </a:lnTo>
                  <a:lnTo>
                    <a:pt x="2234" y="3005"/>
                  </a:lnTo>
                  <a:lnTo>
                    <a:pt x="2209" y="3030"/>
                  </a:lnTo>
                  <a:lnTo>
                    <a:pt x="2183" y="3050"/>
                  </a:lnTo>
                  <a:lnTo>
                    <a:pt x="2156" y="3066"/>
                  </a:lnTo>
                  <a:lnTo>
                    <a:pt x="2128" y="3078"/>
                  </a:lnTo>
                  <a:lnTo>
                    <a:pt x="2101" y="3087"/>
                  </a:lnTo>
                  <a:lnTo>
                    <a:pt x="2076" y="3095"/>
                  </a:lnTo>
                  <a:lnTo>
                    <a:pt x="2053" y="3099"/>
                  </a:lnTo>
                  <a:lnTo>
                    <a:pt x="2034" y="3102"/>
                  </a:lnTo>
                  <a:lnTo>
                    <a:pt x="2019" y="3103"/>
                  </a:lnTo>
                  <a:lnTo>
                    <a:pt x="2010" y="3103"/>
                  </a:lnTo>
                  <a:lnTo>
                    <a:pt x="2006" y="3103"/>
                  </a:lnTo>
                  <a:lnTo>
                    <a:pt x="1355" y="2435"/>
                  </a:lnTo>
                  <a:lnTo>
                    <a:pt x="1403" y="2335"/>
                  </a:lnTo>
                  <a:lnTo>
                    <a:pt x="1320" y="2252"/>
                  </a:lnTo>
                  <a:lnTo>
                    <a:pt x="1320" y="2903"/>
                  </a:lnTo>
                  <a:lnTo>
                    <a:pt x="774" y="2903"/>
                  </a:lnTo>
                  <a:lnTo>
                    <a:pt x="774" y="2345"/>
                  </a:lnTo>
                  <a:lnTo>
                    <a:pt x="715" y="2336"/>
                  </a:lnTo>
                  <a:lnTo>
                    <a:pt x="657" y="2320"/>
                  </a:lnTo>
                  <a:lnTo>
                    <a:pt x="600" y="2300"/>
                  </a:lnTo>
                  <a:lnTo>
                    <a:pt x="544" y="2274"/>
                  </a:lnTo>
                  <a:lnTo>
                    <a:pt x="544" y="2903"/>
                  </a:lnTo>
                  <a:lnTo>
                    <a:pt x="0" y="2903"/>
                  </a:lnTo>
                  <a:lnTo>
                    <a:pt x="0" y="687"/>
                  </a:lnTo>
                  <a:lnTo>
                    <a:pt x="545" y="687"/>
                  </a:lnTo>
                  <a:lnTo>
                    <a:pt x="545" y="957"/>
                  </a:lnTo>
                  <a:lnTo>
                    <a:pt x="601" y="932"/>
                  </a:lnTo>
                  <a:lnTo>
                    <a:pt x="657" y="911"/>
                  </a:lnTo>
                  <a:lnTo>
                    <a:pt x="715" y="896"/>
                  </a:lnTo>
                  <a:lnTo>
                    <a:pt x="774" y="885"/>
                  </a:lnTo>
                  <a:lnTo>
                    <a:pt x="77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4937122" y="3201243"/>
            <a:ext cx="582521" cy="486990"/>
            <a:chOff x="4776788" y="2243138"/>
            <a:chExt cx="434976" cy="477838"/>
          </a:xfrm>
          <a:solidFill>
            <a:schemeClr val="bg1"/>
          </a:solidFill>
        </p:grpSpPr>
        <p:sp>
          <p:nvSpPr>
            <p:cNvPr id="101" name="Freeform 17"/>
            <p:cNvSpPr>
              <a:spLocks noEditPoints="1"/>
            </p:cNvSpPr>
            <p:nvPr/>
          </p:nvSpPr>
          <p:spPr bwMode="auto">
            <a:xfrm>
              <a:off x="4848226" y="2316163"/>
              <a:ext cx="292100" cy="404813"/>
            </a:xfrm>
            <a:custGeom>
              <a:avLst/>
              <a:gdLst>
                <a:gd name="T0" fmla="*/ 750 w 2029"/>
                <a:gd name="T1" fmla="*/ 299 h 2800"/>
                <a:gd name="T2" fmla="*/ 479 w 2029"/>
                <a:gd name="T3" fmla="*/ 466 h 2800"/>
                <a:gd name="T4" fmla="*/ 304 w 2029"/>
                <a:gd name="T5" fmla="*/ 723 h 2800"/>
                <a:gd name="T6" fmla="*/ 259 w 2029"/>
                <a:gd name="T7" fmla="*/ 1034 h 2800"/>
                <a:gd name="T8" fmla="*/ 314 w 2029"/>
                <a:gd name="T9" fmla="*/ 1283 h 2800"/>
                <a:gd name="T10" fmla="*/ 414 w 2029"/>
                <a:gd name="T11" fmla="*/ 1472 h 2800"/>
                <a:gd name="T12" fmla="*/ 530 w 2029"/>
                <a:gd name="T13" fmla="*/ 1646 h 2800"/>
                <a:gd name="T14" fmla="*/ 603 w 2029"/>
                <a:gd name="T15" fmla="*/ 1843 h 2800"/>
                <a:gd name="T16" fmla="*/ 647 w 2029"/>
                <a:gd name="T17" fmla="*/ 1978 h 2800"/>
                <a:gd name="T18" fmla="*/ 1346 w 2029"/>
                <a:gd name="T19" fmla="*/ 2011 h 2800"/>
                <a:gd name="T20" fmla="*/ 1421 w 2029"/>
                <a:gd name="T21" fmla="*/ 1912 h 2800"/>
                <a:gd name="T22" fmla="*/ 1460 w 2029"/>
                <a:gd name="T23" fmla="*/ 1721 h 2800"/>
                <a:gd name="T24" fmla="*/ 1570 w 2029"/>
                <a:gd name="T25" fmla="*/ 1538 h 2800"/>
                <a:gd name="T26" fmla="*/ 1678 w 2029"/>
                <a:gd name="T27" fmla="*/ 1364 h 2800"/>
                <a:gd name="T28" fmla="*/ 1756 w 2029"/>
                <a:gd name="T29" fmla="*/ 1143 h 2800"/>
                <a:gd name="T30" fmla="*/ 1760 w 2029"/>
                <a:gd name="T31" fmla="*/ 844 h 2800"/>
                <a:gd name="T32" fmla="*/ 1634 w 2029"/>
                <a:gd name="T33" fmla="*/ 559 h 2800"/>
                <a:gd name="T34" fmla="*/ 1397 w 2029"/>
                <a:gd name="T35" fmla="*/ 352 h 2800"/>
                <a:gd name="T36" fmla="*/ 1084 w 2029"/>
                <a:gd name="T37" fmla="*/ 258 h 2800"/>
                <a:gd name="T38" fmla="*/ 1258 w 2029"/>
                <a:gd name="T39" fmla="*/ 29 h 2800"/>
                <a:gd name="T40" fmla="*/ 1613 w 2029"/>
                <a:gd name="T41" fmla="*/ 188 h 2800"/>
                <a:gd name="T42" fmla="*/ 1877 w 2029"/>
                <a:gd name="T43" fmla="*/ 461 h 2800"/>
                <a:gd name="T44" fmla="*/ 2015 w 2029"/>
                <a:gd name="T45" fmla="*/ 815 h 2800"/>
                <a:gd name="T46" fmla="*/ 2013 w 2029"/>
                <a:gd name="T47" fmla="*/ 1166 h 2800"/>
                <a:gd name="T48" fmla="*/ 1934 w 2029"/>
                <a:gd name="T49" fmla="*/ 1424 h 2800"/>
                <a:gd name="T50" fmla="*/ 1825 w 2029"/>
                <a:gd name="T51" fmla="*/ 1617 h 2800"/>
                <a:gd name="T52" fmla="*/ 1714 w 2029"/>
                <a:gd name="T53" fmla="*/ 1785 h 2800"/>
                <a:gd name="T54" fmla="*/ 1677 w 2029"/>
                <a:gd name="T55" fmla="*/ 1934 h 2800"/>
                <a:gd name="T56" fmla="*/ 1572 w 2029"/>
                <a:gd name="T57" fmla="*/ 2150 h 2800"/>
                <a:gd name="T58" fmla="*/ 1487 w 2029"/>
                <a:gd name="T59" fmla="*/ 2294 h 2800"/>
                <a:gd name="T60" fmla="*/ 1480 w 2029"/>
                <a:gd name="T61" fmla="*/ 2429 h 2800"/>
                <a:gd name="T62" fmla="*/ 1476 w 2029"/>
                <a:gd name="T63" fmla="*/ 2492 h 2800"/>
                <a:gd name="T64" fmla="*/ 1446 w 2029"/>
                <a:gd name="T65" fmla="*/ 2575 h 2800"/>
                <a:gd name="T66" fmla="*/ 1340 w 2029"/>
                <a:gd name="T67" fmla="*/ 2666 h 2800"/>
                <a:gd name="T68" fmla="*/ 1184 w 2029"/>
                <a:gd name="T69" fmla="*/ 2779 h 2800"/>
                <a:gd name="T70" fmla="*/ 891 w 2029"/>
                <a:gd name="T71" fmla="*/ 2798 h 2800"/>
                <a:gd name="T72" fmla="*/ 762 w 2029"/>
                <a:gd name="T73" fmla="*/ 2698 h 2800"/>
                <a:gd name="T74" fmla="*/ 607 w 2029"/>
                <a:gd name="T75" fmla="*/ 2606 h 2800"/>
                <a:gd name="T76" fmla="*/ 556 w 2029"/>
                <a:gd name="T77" fmla="*/ 2509 h 2800"/>
                <a:gd name="T78" fmla="*/ 551 w 2029"/>
                <a:gd name="T79" fmla="*/ 2466 h 2800"/>
                <a:gd name="T80" fmla="*/ 545 w 2029"/>
                <a:gd name="T81" fmla="*/ 2350 h 2800"/>
                <a:gd name="T82" fmla="*/ 538 w 2029"/>
                <a:gd name="T83" fmla="*/ 2221 h 2800"/>
                <a:gd name="T84" fmla="*/ 376 w 2029"/>
                <a:gd name="T85" fmla="*/ 2025 h 2800"/>
                <a:gd name="T86" fmla="*/ 340 w 2029"/>
                <a:gd name="T87" fmla="*/ 1839 h 2800"/>
                <a:gd name="T88" fmla="*/ 248 w 2029"/>
                <a:gd name="T89" fmla="*/ 1682 h 2800"/>
                <a:gd name="T90" fmla="*/ 138 w 2029"/>
                <a:gd name="T91" fmla="*/ 1508 h 2800"/>
                <a:gd name="T92" fmla="*/ 41 w 2029"/>
                <a:gd name="T93" fmla="*/ 1278 h 2800"/>
                <a:gd name="T94" fmla="*/ 0 w 2029"/>
                <a:gd name="T95" fmla="*/ 973 h 2800"/>
                <a:gd name="T96" fmla="*/ 80 w 2029"/>
                <a:gd name="T97" fmla="*/ 595 h 2800"/>
                <a:gd name="T98" fmla="*/ 298 w 2029"/>
                <a:gd name="T99" fmla="*/ 286 h 2800"/>
                <a:gd name="T100" fmla="*/ 621 w 2029"/>
                <a:gd name="T101" fmla="*/ 77 h 2800"/>
                <a:gd name="T102" fmla="*/ 1014 w 2029"/>
                <a:gd name="T103" fmla="*/ 0 h 2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029" h="2800">
                  <a:moveTo>
                    <a:pt x="1014" y="255"/>
                  </a:moveTo>
                  <a:lnTo>
                    <a:pt x="945" y="258"/>
                  </a:lnTo>
                  <a:lnTo>
                    <a:pt x="878" y="266"/>
                  </a:lnTo>
                  <a:lnTo>
                    <a:pt x="813" y="281"/>
                  </a:lnTo>
                  <a:lnTo>
                    <a:pt x="750" y="299"/>
                  </a:lnTo>
                  <a:lnTo>
                    <a:pt x="690" y="324"/>
                  </a:lnTo>
                  <a:lnTo>
                    <a:pt x="632" y="354"/>
                  </a:lnTo>
                  <a:lnTo>
                    <a:pt x="578" y="387"/>
                  </a:lnTo>
                  <a:lnTo>
                    <a:pt x="527" y="424"/>
                  </a:lnTo>
                  <a:lnTo>
                    <a:pt x="479" y="466"/>
                  </a:lnTo>
                  <a:lnTo>
                    <a:pt x="435" y="511"/>
                  </a:lnTo>
                  <a:lnTo>
                    <a:pt x="396" y="559"/>
                  </a:lnTo>
                  <a:lnTo>
                    <a:pt x="361" y="611"/>
                  </a:lnTo>
                  <a:lnTo>
                    <a:pt x="330" y="666"/>
                  </a:lnTo>
                  <a:lnTo>
                    <a:pt x="304" y="723"/>
                  </a:lnTo>
                  <a:lnTo>
                    <a:pt x="284" y="783"/>
                  </a:lnTo>
                  <a:lnTo>
                    <a:pt x="270" y="844"/>
                  </a:lnTo>
                  <a:lnTo>
                    <a:pt x="260" y="908"/>
                  </a:lnTo>
                  <a:lnTo>
                    <a:pt x="257" y="973"/>
                  </a:lnTo>
                  <a:lnTo>
                    <a:pt x="259" y="1034"/>
                  </a:lnTo>
                  <a:lnTo>
                    <a:pt x="264" y="1090"/>
                  </a:lnTo>
                  <a:lnTo>
                    <a:pt x="273" y="1143"/>
                  </a:lnTo>
                  <a:lnTo>
                    <a:pt x="284" y="1193"/>
                  </a:lnTo>
                  <a:lnTo>
                    <a:pt x="298" y="1240"/>
                  </a:lnTo>
                  <a:lnTo>
                    <a:pt x="314" y="1283"/>
                  </a:lnTo>
                  <a:lnTo>
                    <a:pt x="331" y="1325"/>
                  </a:lnTo>
                  <a:lnTo>
                    <a:pt x="351" y="1364"/>
                  </a:lnTo>
                  <a:lnTo>
                    <a:pt x="371" y="1402"/>
                  </a:lnTo>
                  <a:lnTo>
                    <a:pt x="393" y="1437"/>
                  </a:lnTo>
                  <a:lnTo>
                    <a:pt x="414" y="1472"/>
                  </a:lnTo>
                  <a:lnTo>
                    <a:pt x="437" y="1505"/>
                  </a:lnTo>
                  <a:lnTo>
                    <a:pt x="458" y="1537"/>
                  </a:lnTo>
                  <a:lnTo>
                    <a:pt x="483" y="1573"/>
                  </a:lnTo>
                  <a:lnTo>
                    <a:pt x="507" y="1610"/>
                  </a:lnTo>
                  <a:lnTo>
                    <a:pt x="530" y="1646"/>
                  </a:lnTo>
                  <a:lnTo>
                    <a:pt x="551" y="1683"/>
                  </a:lnTo>
                  <a:lnTo>
                    <a:pt x="569" y="1721"/>
                  </a:lnTo>
                  <a:lnTo>
                    <a:pt x="584" y="1760"/>
                  </a:lnTo>
                  <a:lnTo>
                    <a:pt x="595" y="1800"/>
                  </a:lnTo>
                  <a:lnTo>
                    <a:pt x="603" y="1843"/>
                  </a:lnTo>
                  <a:lnTo>
                    <a:pt x="605" y="1888"/>
                  </a:lnTo>
                  <a:lnTo>
                    <a:pt x="608" y="1912"/>
                  </a:lnTo>
                  <a:lnTo>
                    <a:pt x="617" y="1936"/>
                  </a:lnTo>
                  <a:lnTo>
                    <a:pt x="630" y="1958"/>
                  </a:lnTo>
                  <a:lnTo>
                    <a:pt x="647" y="1978"/>
                  </a:lnTo>
                  <a:lnTo>
                    <a:pt x="665" y="1996"/>
                  </a:lnTo>
                  <a:lnTo>
                    <a:pt x="683" y="2011"/>
                  </a:lnTo>
                  <a:lnTo>
                    <a:pt x="701" y="2025"/>
                  </a:lnTo>
                  <a:lnTo>
                    <a:pt x="1328" y="2025"/>
                  </a:lnTo>
                  <a:lnTo>
                    <a:pt x="1346" y="2011"/>
                  </a:lnTo>
                  <a:lnTo>
                    <a:pt x="1364" y="1996"/>
                  </a:lnTo>
                  <a:lnTo>
                    <a:pt x="1383" y="1978"/>
                  </a:lnTo>
                  <a:lnTo>
                    <a:pt x="1399" y="1958"/>
                  </a:lnTo>
                  <a:lnTo>
                    <a:pt x="1412" y="1936"/>
                  </a:lnTo>
                  <a:lnTo>
                    <a:pt x="1421" y="1912"/>
                  </a:lnTo>
                  <a:lnTo>
                    <a:pt x="1424" y="1888"/>
                  </a:lnTo>
                  <a:lnTo>
                    <a:pt x="1426" y="1843"/>
                  </a:lnTo>
                  <a:lnTo>
                    <a:pt x="1434" y="1800"/>
                  </a:lnTo>
                  <a:lnTo>
                    <a:pt x="1445" y="1760"/>
                  </a:lnTo>
                  <a:lnTo>
                    <a:pt x="1460" y="1721"/>
                  </a:lnTo>
                  <a:lnTo>
                    <a:pt x="1478" y="1684"/>
                  </a:lnTo>
                  <a:lnTo>
                    <a:pt x="1498" y="1646"/>
                  </a:lnTo>
                  <a:lnTo>
                    <a:pt x="1520" y="1610"/>
                  </a:lnTo>
                  <a:lnTo>
                    <a:pt x="1545" y="1574"/>
                  </a:lnTo>
                  <a:lnTo>
                    <a:pt x="1570" y="1538"/>
                  </a:lnTo>
                  <a:lnTo>
                    <a:pt x="1592" y="1506"/>
                  </a:lnTo>
                  <a:lnTo>
                    <a:pt x="1614" y="1473"/>
                  </a:lnTo>
                  <a:lnTo>
                    <a:pt x="1636" y="1438"/>
                  </a:lnTo>
                  <a:lnTo>
                    <a:pt x="1658" y="1402"/>
                  </a:lnTo>
                  <a:lnTo>
                    <a:pt x="1678" y="1364"/>
                  </a:lnTo>
                  <a:lnTo>
                    <a:pt x="1698" y="1325"/>
                  </a:lnTo>
                  <a:lnTo>
                    <a:pt x="1715" y="1283"/>
                  </a:lnTo>
                  <a:lnTo>
                    <a:pt x="1731" y="1240"/>
                  </a:lnTo>
                  <a:lnTo>
                    <a:pt x="1745" y="1193"/>
                  </a:lnTo>
                  <a:lnTo>
                    <a:pt x="1756" y="1143"/>
                  </a:lnTo>
                  <a:lnTo>
                    <a:pt x="1765" y="1090"/>
                  </a:lnTo>
                  <a:lnTo>
                    <a:pt x="1770" y="1034"/>
                  </a:lnTo>
                  <a:lnTo>
                    <a:pt x="1772" y="973"/>
                  </a:lnTo>
                  <a:lnTo>
                    <a:pt x="1769" y="908"/>
                  </a:lnTo>
                  <a:lnTo>
                    <a:pt x="1760" y="844"/>
                  </a:lnTo>
                  <a:lnTo>
                    <a:pt x="1745" y="782"/>
                  </a:lnTo>
                  <a:lnTo>
                    <a:pt x="1725" y="723"/>
                  </a:lnTo>
                  <a:lnTo>
                    <a:pt x="1700" y="666"/>
                  </a:lnTo>
                  <a:lnTo>
                    <a:pt x="1668" y="610"/>
                  </a:lnTo>
                  <a:lnTo>
                    <a:pt x="1634" y="559"/>
                  </a:lnTo>
                  <a:lnTo>
                    <a:pt x="1594" y="511"/>
                  </a:lnTo>
                  <a:lnTo>
                    <a:pt x="1550" y="466"/>
                  </a:lnTo>
                  <a:lnTo>
                    <a:pt x="1503" y="424"/>
                  </a:lnTo>
                  <a:lnTo>
                    <a:pt x="1451" y="386"/>
                  </a:lnTo>
                  <a:lnTo>
                    <a:pt x="1397" y="352"/>
                  </a:lnTo>
                  <a:lnTo>
                    <a:pt x="1339" y="324"/>
                  </a:lnTo>
                  <a:lnTo>
                    <a:pt x="1278" y="299"/>
                  </a:lnTo>
                  <a:lnTo>
                    <a:pt x="1216" y="281"/>
                  </a:lnTo>
                  <a:lnTo>
                    <a:pt x="1151" y="266"/>
                  </a:lnTo>
                  <a:lnTo>
                    <a:pt x="1084" y="258"/>
                  </a:lnTo>
                  <a:lnTo>
                    <a:pt x="1014" y="255"/>
                  </a:lnTo>
                  <a:close/>
                  <a:moveTo>
                    <a:pt x="1014" y="0"/>
                  </a:moveTo>
                  <a:lnTo>
                    <a:pt x="1097" y="3"/>
                  </a:lnTo>
                  <a:lnTo>
                    <a:pt x="1179" y="13"/>
                  </a:lnTo>
                  <a:lnTo>
                    <a:pt x="1258" y="29"/>
                  </a:lnTo>
                  <a:lnTo>
                    <a:pt x="1335" y="50"/>
                  </a:lnTo>
                  <a:lnTo>
                    <a:pt x="1408" y="77"/>
                  </a:lnTo>
                  <a:lnTo>
                    <a:pt x="1480" y="109"/>
                  </a:lnTo>
                  <a:lnTo>
                    <a:pt x="1548" y="147"/>
                  </a:lnTo>
                  <a:lnTo>
                    <a:pt x="1613" y="188"/>
                  </a:lnTo>
                  <a:lnTo>
                    <a:pt x="1673" y="235"/>
                  </a:lnTo>
                  <a:lnTo>
                    <a:pt x="1731" y="286"/>
                  </a:lnTo>
                  <a:lnTo>
                    <a:pt x="1783" y="340"/>
                  </a:lnTo>
                  <a:lnTo>
                    <a:pt x="1833" y="399"/>
                  </a:lnTo>
                  <a:lnTo>
                    <a:pt x="1877" y="461"/>
                  </a:lnTo>
                  <a:lnTo>
                    <a:pt x="1915" y="526"/>
                  </a:lnTo>
                  <a:lnTo>
                    <a:pt x="1949" y="595"/>
                  </a:lnTo>
                  <a:lnTo>
                    <a:pt x="1976" y="667"/>
                  </a:lnTo>
                  <a:lnTo>
                    <a:pt x="1999" y="739"/>
                  </a:lnTo>
                  <a:lnTo>
                    <a:pt x="2015" y="815"/>
                  </a:lnTo>
                  <a:lnTo>
                    <a:pt x="2025" y="893"/>
                  </a:lnTo>
                  <a:lnTo>
                    <a:pt x="2029" y="973"/>
                  </a:lnTo>
                  <a:lnTo>
                    <a:pt x="2026" y="1041"/>
                  </a:lnTo>
                  <a:lnTo>
                    <a:pt x="2021" y="1105"/>
                  </a:lnTo>
                  <a:lnTo>
                    <a:pt x="2013" y="1166"/>
                  </a:lnTo>
                  <a:lnTo>
                    <a:pt x="2001" y="1224"/>
                  </a:lnTo>
                  <a:lnTo>
                    <a:pt x="1988" y="1278"/>
                  </a:lnTo>
                  <a:lnTo>
                    <a:pt x="1972" y="1329"/>
                  </a:lnTo>
                  <a:lnTo>
                    <a:pt x="1953" y="1378"/>
                  </a:lnTo>
                  <a:lnTo>
                    <a:pt x="1934" y="1424"/>
                  </a:lnTo>
                  <a:lnTo>
                    <a:pt x="1913" y="1466"/>
                  </a:lnTo>
                  <a:lnTo>
                    <a:pt x="1892" y="1507"/>
                  </a:lnTo>
                  <a:lnTo>
                    <a:pt x="1869" y="1546"/>
                  </a:lnTo>
                  <a:lnTo>
                    <a:pt x="1847" y="1583"/>
                  </a:lnTo>
                  <a:lnTo>
                    <a:pt x="1825" y="1617"/>
                  </a:lnTo>
                  <a:lnTo>
                    <a:pt x="1803" y="1649"/>
                  </a:lnTo>
                  <a:lnTo>
                    <a:pt x="1781" y="1681"/>
                  </a:lnTo>
                  <a:lnTo>
                    <a:pt x="1756" y="1719"/>
                  </a:lnTo>
                  <a:lnTo>
                    <a:pt x="1733" y="1753"/>
                  </a:lnTo>
                  <a:lnTo>
                    <a:pt x="1714" y="1785"/>
                  </a:lnTo>
                  <a:lnTo>
                    <a:pt x="1700" y="1813"/>
                  </a:lnTo>
                  <a:lnTo>
                    <a:pt x="1689" y="1839"/>
                  </a:lnTo>
                  <a:lnTo>
                    <a:pt x="1682" y="1864"/>
                  </a:lnTo>
                  <a:lnTo>
                    <a:pt x="1680" y="1888"/>
                  </a:lnTo>
                  <a:lnTo>
                    <a:pt x="1677" y="1934"/>
                  </a:lnTo>
                  <a:lnTo>
                    <a:pt x="1667" y="1980"/>
                  </a:lnTo>
                  <a:lnTo>
                    <a:pt x="1652" y="2025"/>
                  </a:lnTo>
                  <a:lnTo>
                    <a:pt x="1630" y="2068"/>
                  </a:lnTo>
                  <a:lnTo>
                    <a:pt x="1604" y="2110"/>
                  </a:lnTo>
                  <a:lnTo>
                    <a:pt x="1572" y="2150"/>
                  </a:lnTo>
                  <a:lnTo>
                    <a:pt x="1534" y="2187"/>
                  </a:lnTo>
                  <a:lnTo>
                    <a:pt x="1491" y="2221"/>
                  </a:lnTo>
                  <a:lnTo>
                    <a:pt x="1490" y="2242"/>
                  </a:lnTo>
                  <a:lnTo>
                    <a:pt x="1489" y="2267"/>
                  </a:lnTo>
                  <a:lnTo>
                    <a:pt x="1487" y="2294"/>
                  </a:lnTo>
                  <a:lnTo>
                    <a:pt x="1486" y="2322"/>
                  </a:lnTo>
                  <a:lnTo>
                    <a:pt x="1484" y="2350"/>
                  </a:lnTo>
                  <a:lnTo>
                    <a:pt x="1483" y="2378"/>
                  </a:lnTo>
                  <a:lnTo>
                    <a:pt x="1481" y="2405"/>
                  </a:lnTo>
                  <a:lnTo>
                    <a:pt x="1480" y="2429"/>
                  </a:lnTo>
                  <a:lnTo>
                    <a:pt x="1479" y="2449"/>
                  </a:lnTo>
                  <a:lnTo>
                    <a:pt x="1478" y="2466"/>
                  </a:lnTo>
                  <a:lnTo>
                    <a:pt x="1478" y="2476"/>
                  </a:lnTo>
                  <a:lnTo>
                    <a:pt x="1476" y="2479"/>
                  </a:lnTo>
                  <a:lnTo>
                    <a:pt x="1476" y="2492"/>
                  </a:lnTo>
                  <a:lnTo>
                    <a:pt x="1474" y="2506"/>
                  </a:lnTo>
                  <a:lnTo>
                    <a:pt x="1470" y="2522"/>
                  </a:lnTo>
                  <a:lnTo>
                    <a:pt x="1465" y="2539"/>
                  </a:lnTo>
                  <a:lnTo>
                    <a:pt x="1457" y="2557"/>
                  </a:lnTo>
                  <a:lnTo>
                    <a:pt x="1446" y="2575"/>
                  </a:lnTo>
                  <a:lnTo>
                    <a:pt x="1432" y="2594"/>
                  </a:lnTo>
                  <a:lnTo>
                    <a:pt x="1416" y="2613"/>
                  </a:lnTo>
                  <a:lnTo>
                    <a:pt x="1395" y="2631"/>
                  </a:lnTo>
                  <a:lnTo>
                    <a:pt x="1370" y="2650"/>
                  </a:lnTo>
                  <a:lnTo>
                    <a:pt x="1340" y="2666"/>
                  </a:lnTo>
                  <a:lnTo>
                    <a:pt x="1307" y="2683"/>
                  </a:lnTo>
                  <a:lnTo>
                    <a:pt x="1267" y="2698"/>
                  </a:lnTo>
                  <a:lnTo>
                    <a:pt x="1244" y="2727"/>
                  </a:lnTo>
                  <a:lnTo>
                    <a:pt x="1216" y="2754"/>
                  </a:lnTo>
                  <a:lnTo>
                    <a:pt x="1184" y="2779"/>
                  </a:lnTo>
                  <a:lnTo>
                    <a:pt x="1162" y="2790"/>
                  </a:lnTo>
                  <a:lnTo>
                    <a:pt x="1138" y="2798"/>
                  </a:lnTo>
                  <a:lnTo>
                    <a:pt x="1113" y="2800"/>
                  </a:lnTo>
                  <a:lnTo>
                    <a:pt x="916" y="2800"/>
                  </a:lnTo>
                  <a:lnTo>
                    <a:pt x="891" y="2798"/>
                  </a:lnTo>
                  <a:lnTo>
                    <a:pt x="867" y="2790"/>
                  </a:lnTo>
                  <a:lnTo>
                    <a:pt x="845" y="2779"/>
                  </a:lnTo>
                  <a:lnTo>
                    <a:pt x="813" y="2754"/>
                  </a:lnTo>
                  <a:lnTo>
                    <a:pt x="785" y="2727"/>
                  </a:lnTo>
                  <a:lnTo>
                    <a:pt x="762" y="2698"/>
                  </a:lnTo>
                  <a:lnTo>
                    <a:pt x="720" y="2681"/>
                  </a:lnTo>
                  <a:lnTo>
                    <a:pt x="684" y="2664"/>
                  </a:lnTo>
                  <a:lnTo>
                    <a:pt x="653" y="2646"/>
                  </a:lnTo>
                  <a:lnTo>
                    <a:pt x="628" y="2626"/>
                  </a:lnTo>
                  <a:lnTo>
                    <a:pt x="607" y="2606"/>
                  </a:lnTo>
                  <a:lnTo>
                    <a:pt x="590" y="2585"/>
                  </a:lnTo>
                  <a:lnTo>
                    <a:pt x="578" y="2566"/>
                  </a:lnTo>
                  <a:lnTo>
                    <a:pt x="567" y="2546"/>
                  </a:lnTo>
                  <a:lnTo>
                    <a:pt x="561" y="2527"/>
                  </a:lnTo>
                  <a:lnTo>
                    <a:pt x="556" y="2509"/>
                  </a:lnTo>
                  <a:lnTo>
                    <a:pt x="554" y="2494"/>
                  </a:lnTo>
                  <a:lnTo>
                    <a:pt x="552" y="2479"/>
                  </a:lnTo>
                  <a:lnTo>
                    <a:pt x="552" y="2479"/>
                  </a:lnTo>
                  <a:lnTo>
                    <a:pt x="552" y="2476"/>
                  </a:lnTo>
                  <a:lnTo>
                    <a:pt x="551" y="2466"/>
                  </a:lnTo>
                  <a:lnTo>
                    <a:pt x="550" y="2449"/>
                  </a:lnTo>
                  <a:lnTo>
                    <a:pt x="549" y="2429"/>
                  </a:lnTo>
                  <a:lnTo>
                    <a:pt x="548" y="2405"/>
                  </a:lnTo>
                  <a:lnTo>
                    <a:pt x="546" y="2378"/>
                  </a:lnTo>
                  <a:lnTo>
                    <a:pt x="545" y="2350"/>
                  </a:lnTo>
                  <a:lnTo>
                    <a:pt x="543" y="2322"/>
                  </a:lnTo>
                  <a:lnTo>
                    <a:pt x="542" y="2294"/>
                  </a:lnTo>
                  <a:lnTo>
                    <a:pt x="540" y="2267"/>
                  </a:lnTo>
                  <a:lnTo>
                    <a:pt x="539" y="2242"/>
                  </a:lnTo>
                  <a:lnTo>
                    <a:pt x="538" y="2221"/>
                  </a:lnTo>
                  <a:lnTo>
                    <a:pt x="495" y="2187"/>
                  </a:lnTo>
                  <a:lnTo>
                    <a:pt x="457" y="2150"/>
                  </a:lnTo>
                  <a:lnTo>
                    <a:pt x="425" y="2110"/>
                  </a:lnTo>
                  <a:lnTo>
                    <a:pt x="398" y="2068"/>
                  </a:lnTo>
                  <a:lnTo>
                    <a:pt x="376" y="2025"/>
                  </a:lnTo>
                  <a:lnTo>
                    <a:pt x="362" y="1980"/>
                  </a:lnTo>
                  <a:lnTo>
                    <a:pt x="352" y="1934"/>
                  </a:lnTo>
                  <a:lnTo>
                    <a:pt x="349" y="1888"/>
                  </a:lnTo>
                  <a:lnTo>
                    <a:pt x="347" y="1864"/>
                  </a:lnTo>
                  <a:lnTo>
                    <a:pt x="340" y="1839"/>
                  </a:lnTo>
                  <a:lnTo>
                    <a:pt x="329" y="1813"/>
                  </a:lnTo>
                  <a:lnTo>
                    <a:pt x="315" y="1785"/>
                  </a:lnTo>
                  <a:lnTo>
                    <a:pt x="296" y="1753"/>
                  </a:lnTo>
                  <a:lnTo>
                    <a:pt x="274" y="1719"/>
                  </a:lnTo>
                  <a:lnTo>
                    <a:pt x="248" y="1682"/>
                  </a:lnTo>
                  <a:lnTo>
                    <a:pt x="227" y="1650"/>
                  </a:lnTo>
                  <a:lnTo>
                    <a:pt x="205" y="1617"/>
                  </a:lnTo>
                  <a:lnTo>
                    <a:pt x="182" y="1583"/>
                  </a:lnTo>
                  <a:lnTo>
                    <a:pt x="160" y="1546"/>
                  </a:lnTo>
                  <a:lnTo>
                    <a:pt x="138" y="1508"/>
                  </a:lnTo>
                  <a:lnTo>
                    <a:pt x="116" y="1466"/>
                  </a:lnTo>
                  <a:lnTo>
                    <a:pt x="95" y="1424"/>
                  </a:lnTo>
                  <a:lnTo>
                    <a:pt x="76" y="1378"/>
                  </a:lnTo>
                  <a:lnTo>
                    <a:pt x="57" y="1329"/>
                  </a:lnTo>
                  <a:lnTo>
                    <a:pt x="41" y="1278"/>
                  </a:lnTo>
                  <a:lnTo>
                    <a:pt x="28" y="1224"/>
                  </a:lnTo>
                  <a:lnTo>
                    <a:pt x="16" y="1166"/>
                  </a:lnTo>
                  <a:lnTo>
                    <a:pt x="8" y="1105"/>
                  </a:lnTo>
                  <a:lnTo>
                    <a:pt x="2" y="1041"/>
                  </a:lnTo>
                  <a:lnTo>
                    <a:pt x="0" y="973"/>
                  </a:lnTo>
                  <a:lnTo>
                    <a:pt x="4" y="893"/>
                  </a:lnTo>
                  <a:lnTo>
                    <a:pt x="14" y="815"/>
                  </a:lnTo>
                  <a:lnTo>
                    <a:pt x="30" y="739"/>
                  </a:lnTo>
                  <a:lnTo>
                    <a:pt x="53" y="667"/>
                  </a:lnTo>
                  <a:lnTo>
                    <a:pt x="80" y="595"/>
                  </a:lnTo>
                  <a:lnTo>
                    <a:pt x="114" y="526"/>
                  </a:lnTo>
                  <a:lnTo>
                    <a:pt x="152" y="461"/>
                  </a:lnTo>
                  <a:lnTo>
                    <a:pt x="196" y="399"/>
                  </a:lnTo>
                  <a:lnTo>
                    <a:pt x="246" y="340"/>
                  </a:lnTo>
                  <a:lnTo>
                    <a:pt x="298" y="286"/>
                  </a:lnTo>
                  <a:lnTo>
                    <a:pt x="356" y="235"/>
                  </a:lnTo>
                  <a:lnTo>
                    <a:pt x="416" y="188"/>
                  </a:lnTo>
                  <a:lnTo>
                    <a:pt x="481" y="147"/>
                  </a:lnTo>
                  <a:lnTo>
                    <a:pt x="549" y="109"/>
                  </a:lnTo>
                  <a:lnTo>
                    <a:pt x="621" y="77"/>
                  </a:lnTo>
                  <a:lnTo>
                    <a:pt x="695" y="50"/>
                  </a:lnTo>
                  <a:lnTo>
                    <a:pt x="771" y="29"/>
                  </a:lnTo>
                  <a:lnTo>
                    <a:pt x="850" y="13"/>
                  </a:lnTo>
                  <a:lnTo>
                    <a:pt x="932" y="3"/>
                  </a:lnTo>
                  <a:lnTo>
                    <a:pt x="10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Freeform 18"/>
            <p:cNvSpPr>
              <a:spLocks/>
            </p:cNvSpPr>
            <p:nvPr/>
          </p:nvSpPr>
          <p:spPr bwMode="auto">
            <a:xfrm>
              <a:off x="4984751" y="2243138"/>
              <a:ext cx="19050" cy="46038"/>
            </a:xfrm>
            <a:custGeom>
              <a:avLst/>
              <a:gdLst>
                <a:gd name="T0" fmla="*/ 63 w 127"/>
                <a:gd name="T1" fmla="*/ 0 h 318"/>
                <a:gd name="T2" fmla="*/ 63 w 127"/>
                <a:gd name="T3" fmla="*/ 0 h 318"/>
                <a:gd name="T4" fmla="*/ 80 w 127"/>
                <a:gd name="T5" fmla="*/ 2 h 318"/>
                <a:gd name="T6" fmla="*/ 96 w 127"/>
                <a:gd name="T7" fmla="*/ 9 h 318"/>
                <a:gd name="T8" fmla="*/ 109 w 127"/>
                <a:gd name="T9" fmla="*/ 19 h 318"/>
                <a:gd name="T10" fmla="*/ 119 w 127"/>
                <a:gd name="T11" fmla="*/ 32 h 318"/>
                <a:gd name="T12" fmla="*/ 125 w 127"/>
                <a:gd name="T13" fmla="*/ 47 h 318"/>
                <a:gd name="T14" fmla="*/ 127 w 127"/>
                <a:gd name="T15" fmla="*/ 64 h 318"/>
                <a:gd name="T16" fmla="*/ 127 w 127"/>
                <a:gd name="T17" fmla="*/ 254 h 318"/>
                <a:gd name="T18" fmla="*/ 125 w 127"/>
                <a:gd name="T19" fmla="*/ 272 h 318"/>
                <a:gd name="T20" fmla="*/ 119 w 127"/>
                <a:gd name="T21" fmla="*/ 286 h 318"/>
                <a:gd name="T22" fmla="*/ 109 w 127"/>
                <a:gd name="T23" fmla="*/ 300 h 318"/>
                <a:gd name="T24" fmla="*/ 96 w 127"/>
                <a:gd name="T25" fmla="*/ 309 h 318"/>
                <a:gd name="T26" fmla="*/ 80 w 127"/>
                <a:gd name="T27" fmla="*/ 315 h 318"/>
                <a:gd name="T28" fmla="*/ 63 w 127"/>
                <a:gd name="T29" fmla="*/ 318 h 318"/>
                <a:gd name="T30" fmla="*/ 47 w 127"/>
                <a:gd name="T31" fmla="*/ 315 h 318"/>
                <a:gd name="T32" fmla="*/ 31 w 127"/>
                <a:gd name="T33" fmla="*/ 309 h 318"/>
                <a:gd name="T34" fmla="*/ 18 w 127"/>
                <a:gd name="T35" fmla="*/ 300 h 318"/>
                <a:gd name="T36" fmla="*/ 8 w 127"/>
                <a:gd name="T37" fmla="*/ 286 h 318"/>
                <a:gd name="T38" fmla="*/ 2 w 127"/>
                <a:gd name="T39" fmla="*/ 272 h 318"/>
                <a:gd name="T40" fmla="*/ 0 w 127"/>
                <a:gd name="T41" fmla="*/ 254 h 318"/>
                <a:gd name="T42" fmla="*/ 0 w 127"/>
                <a:gd name="T43" fmla="*/ 64 h 318"/>
                <a:gd name="T44" fmla="*/ 2 w 127"/>
                <a:gd name="T45" fmla="*/ 47 h 318"/>
                <a:gd name="T46" fmla="*/ 8 w 127"/>
                <a:gd name="T47" fmla="*/ 32 h 318"/>
                <a:gd name="T48" fmla="*/ 18 w 127"/>
                <a:gd name="T49" fmla="*/ 19 h 318"/>
                <a:gd name="T50" fmla="*/ 31 w 127"/>
                <a:gd name="T51" fmla="*/ 9 h 318"/>
                <a:gd name="T52" fmla="*/ 47 w 127"/>
                <a:gd name="T53" fmla="*/ 2 h 318"/>
                <a:gd name="T54" fmla="*/ 63 w 127"/>
                <a:gd name="T55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7" h="318">
                  <a:moveTo>
                    <a:pt x="63" y="0"/>
                  </a:moveTo>
                  <a:lnTo>
                    <a:pt x="63" y="0"/>
                  </a:lnTo>
                  <a:lnTo>
                    <a:pt x="80" y="2"/>
                  </a:lnTo>
                  <a:lnTo>
                    <a:pt x="96" y="9"/>
                  </a:lnTo>
                  <a:lnTo>
                    <a:pt x="109" y="19"/>
                  </a:lnTo>
                  <a:lnTo>
                    <a:pt x="119" y="32"/>
                  </a:lnTo>
                  <a:lnTo>
                    <a:pt x="125" y="47"/>
                  </a:lnTo>
                  <a:lnTo>
                    <a:pt x="127" y="64"/>
                  </a:lnTo>
                  <a:lnTo>
                    <a:pt x="127" y="254"/>
                  </a:lnTo>
                  <a:lnTo>
                    <a:pt x="125" y="272"/>
                  </a:lnTo>
                  <a:lnTo>
                    <a:pt x="119" y="286"/>
                  </a:lnTo>
                  <a:lnTo>
                    <a:pt x="109" y="300"/>
                  </a:lnTo>
                  <a:lnTo>
                    <a:pt x="96" y="309"/>
                  </a:lnTo>
                  <a:lnTo>
                    <a:pt x="80" y="315"/>
                  </a:lnTo>
                  <a:lnTo>
                    <a:pt x="63" y="318"/>
                  </a:lnTo>
                  <a:lnTo>
                    <a:pt x="47" y="315"/>
                  </a:lnTo>
                  <a:lnTo>
                    <a:pt x="31" y="309"/>
                  </a:lnTo>
                  <a:lnTo>
                    <a:pt x="18" y="300"/>
                  </a:lnTo>
                  <a:lnTo>
                    <a:pt x="8" y="286"/>
                  </a:lnTo>
                  <a:lnTo>
                    <a:pt x="2" y="272"/>
                  </a:lnTo>
                  <a:lnTo>
                    <a:pt x="0" y="254"/>
                  </a:lnTo>
                  <a:lnTo>
                    <a:pt x="0" y="64"/>
                  </a:lnTo>
                  <a:lnTo>
                    <a:pt x="2" y="47"/>
                  </a:lnTo>
                  <a:lnTo>
                    <a:pt x="8" y="32"/>
                  </a:lnTo>
                  <a:lnTo>
                    <a:pt x="18" y="19"/>
                  </a:lnTo>
                  <a:lnTo>
                    <a:pt x="31" y="9"/>
                  </a:lnTo>
                  <a:lnTo>
                    <a:pt x="47" y="2"/>
                  </a:lnTo>
                  <a:lnTo>
                    <a:pt x="6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Freeform 19"/>
            <p:cNvSpPr>
              <a:spLocks/>
            </p:cNvSpPr>
            <p:nvPr/>
          </p:nvSpPr>
          <p:spPr bwMode="auto">
            <a:xfrm>
              <a:off x="4881563" y="2271713"/>
              <a:ext cx="31750" cy="41275"/>
            </a:xfrm>
            <a:custGeom>
              <a:avLst/>
              <a:gdLst>
                <a:gd name="T0" fmla="*/ 64 w 224"/>
                <a:gd name="T1" fmla="*/ 0 h 293"/>
                <a:gd name="T2" fmla="*/ 80 w 224"/>
                <a:gd name="T3" fmla="*/ 2 h 293"/>
                <a:gd name="T4" fmla="*/ 95 w 224"/>
                <a:gd name="T5" fmla="*/ 8 h 293"/>
                <a:gd name="T6" fmla="*/ 109 w 224"/>
                <a:gd name="T7" fmla="*/ 18 h 293"/>
                <a:gd name="T8" fmla="*/ 119 w 224"/>
                <a:gd name="T9" fmla="*/ 32 h 293"/>
                <a:gd name="T10" fmla="*/ 216 w 224"/>
                <a:gd name="T11" fmla="*/ 197 h 293"/>
                <a:gd name="T12" fmla="*/ 222 w 224"/>
                <a:gd name="T13" fmla="*/ 213 h 293"/>
                <a:gd name="T14" fmla="*/ 224 w 224"/>
                <a:gd name="T15" fmla="*/ 230 h 293"/>
                <a:gd name="T16" fmla="*/ 222 w 224"/>
                <a:gd name="T17" fmla="*/ 245 h 293"/>
                <a:gd name="T18" fmla="*/ 216 w 224"/>
                <a:gd name="T19" fmla="*/ 261 h 293"/>
                <a:gd name="T20" fmla="*/ 206 w 224"/>
                <a:gd name="T21" fmla="*/ 274 h 293"/>
                <a:gd name="T22" fmla="*/ 193 w 224"/>
                <a:gd name="T23" fmla="*/ 285 h 293"/>
                <a:gd name="T24" fmla="*/ 177 w 224"/>
                <a:gd name="T25" fmla="*/ 291 h 293"/>
                <a:gd name="T26" fmla="*/ 160 w 224"/>
                <a:gd name="T27" fmla="*/ 293 h 293"/>
                <a:gd name="T28" fmla="*/ 143 w 224"/>
                <a:gd name="T29" fmla="*/ 291 h 293"/>
                <a:gd name="T30" fmla="*/ 129 w 224"/>
                <a:gd name="T31" fmla="*/ 285 h 293"/>
                <a:gd name="T32" fmla="*/ 115 w 224"/>
                <a:gd name="T33" fmla="*/ 274 h 293"/>
                <a:gd name="T34" fmla="*/ 105 w 224"/>
                <a:gd name="T35" fmla="*/ 261 h 293"/>
                <a:gd name="T36" fmla="*/ 8 w 224"/>
                <a:gd name="T37" fmla="*/ 95 h 293"/>
                <a:gd name="T38" fmla="*/ 2 w 224"/>
                <a:gd name="T39" fmla="*/ 80 h 293"/>
                <a:gd name="T40" fmla="*/ 0 w 224"/>
                <a:gd name="T41" fmla="*/ 63 h 293"/>
                <a:gd name="T42" fmla="*/ 2 w 224"/>
                <a:gd name="T43" fmla="*/ 48 h 293"/>
                <a:gd name="T44" fmla="*/ 8 w 224"/>
                <a:gd name="T45" fmla="*/ 32 h 293"/>
                <a:gd name="T46" fmla="*/ 19 w 224"/>
                <a:gd name="T47" fmla="*/ 19 h 293"/>
                <a:gd name="T48" fmla="*/ 31 w 224"/>
                <a:gd name="T49" fmla="*/ 9 h 293"/>
                <a:gd name="T50" fmla="*/ 48 w 224"/>
                <a:gd name="T51" fmla="*/ 2 h 293"/>
                <a:gd name="T52" fmla="*/ 64 w 224"/>
                <a:gd name="T53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4" h="293">
                  <a:moveTo>
                    <a:pt x="64" y="0"/>
                  </a:moveTo>
                  <a:lnTo>
                    <a:pt x="80" y="2"/>
                  </a:lnTo>
                  <a:lnTo>
                    <a:pt x="95" y="8"/>
                  </a:lnTo>
                  <a:lnTo>
                    <a:pt x="109" y="18"/>
                  </a:lnTo>
                  <a:lnTo>
                    <a:pt x="119" y="32"/>
                  </a:lnTo>
                  <a:lnTo>
                    <a:pt x="216" y="197"/>
                  </a:lnTo>
                  <a:lnTo>
                    <a:pt x="222" y="213"/>
                  </a:lnTo>
                  <a:lnTo>
                    <a:pt x="224" y="230"/>
                  </a:lnTo>
                  <a:lnTo>
                    <a:pt x="222" y="245"/>
                  </a:lnTo>
                  <a:lnTo>
                    <a:pt x="216" y="261"/>
                  </a:lnTo>
                  <a:lnTo>
                    <a:pt x="206" y="274"/>
                  </a:lnTo>
                  <a:lnTo>
                    <a:pt x="193" y="285"/>
                  </a:lnTo>
                  <a:lnTo>
                    <a:pt x="177" y="291"/>
                  </a:lnTo>
                  <a:lnTo>
                    <a:pt x="160" y="293"/>
                  </a:lnTo>
                  <a:lnTo>
                    <a:pt x="143" y="291"/>
                  </a:lnTo>
                  <a:lnTo>
                    <a:pt x="129" y="285"/>
                  </a:lnTo>
                  <a:lnTo>
                    <a:pt x="115" y="274"/>
                  </a:lnTo>
                  <a:lnTo>
                    <a:pt x="105" y="261"/>
                  </a:lnTo>
                  <a:lnTo>
                    <a:pt x="8" y="95"/>
                  </a:lnTo>
                  <a:lnTo>
                    <a:pt x="2" y="80"/>
                  </a:lnTo>
                  <a:lnTo>
                    <a:pt x="0" y="63"/>
                  </a:lnTo>
                  <a:lnTo>
                    <a:pt x="2" y="48"/>
                  </a:lnTo>
                  <a:lnTo>
                    <a:pt x="8" y="32"/>
                  </a:lnTo>
                  <a:lnTo>
                    <a:pt x="19" y="19"/>
                  </a:lnTo>
                  <a:lnTo>
                    <a:pt x="31" y="9"/>
                  </a:lnTo>
                  <a:lnTo>
                    <a:pt x="48" y="2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Freeform 20"/>
            <p:cNvSpPr>
              <a:spLocks/>
            </p:cNvSpPr>
            <p:nvPr/>
          </p:nvSpPr>
          <p:spPr bwMode="auto">
            <a:xfrm>
              <a:off x="4805363" y="2346325"/>
              <a:ext cx="41275" cy="33338"/>
            </a:xfrm>
            <a:custGeom>
              <a:avLst/>
              <a:gdLst>
                <a:gd name="T0" fmla="*/ 64 w 294"/>
                <a:gd name="T1" fmla="*/ 0 h 222"/>
                <a:gd name="T2" fmla="*/ 79 w 294"/>
                <a:gd name="T3" fmla="*/ 2 h 222"/>
                <a:gd name="T4" fmla="*/ 96 w 294"/>
                <a:gd name="T5" fmla="*/ 8 h 222"/>
                <a:gd name="T6" fmla="*/ 263 w 294"/>
                <a:gd name="T7" fmla="*/ 103 h 222"/>
                <a:gd name="T8" fmla="*/ 276 w 294"/>
                <a:gd name="T9" fmla="*/ 114 h 222"/>
                <a:gd name="T10" fmla="*/ 286 w 294"/>
                <a:gd name="T11" fmla="*/ 127 h 222"/>
                <a:gd name="T12" fmla="*/ 292 w 294"/>
                <a:gd name="T13" fmla="*/ 142 h 222"/>
                <a:gd name="T14" fmla="*/ 294 w 294"/>
                <a:gd name="T15" fmla="*/ 158 h 222"/>
                <a:gd name="T16" fmla="*/ 292 w 294"/>
                <a:gd name="T17" fmla="*/ 175 h 222"/>
                <a:gd name="T18" fmla="*/ 286 w 294"/>
                <a:gd name="T19" fmla="*/ 190 h 222"/>
                <a:gd name="T20" fmla="*/ 275 w 294"/>
                <a:gd name="T21" fmla="*/ 204 h 222"/>
                <a:gd name="T22" fmla="*/ 262 w 294"/>
                <a:gd name="T23" fmla="*/ 214 h 222"/>
                <a:gd name="T24" fmla="*/ 246 w 294"/>
                <a:gd name="T25" fmla="*/ 220 h 222"/>
                <a:gd name="T26" fmla="*/ 230 w 294"/>
                <a:gd name="T27" fmla="*/ 222 h 222"/>
                <a:gd name="T28" fmla="*/ 213 w 294"/>
                <a:gd name="T29" fmla="*/ 220 h 222"/>
                <a:gd name="T30" fmla="*/ 198 w 294"/>
                <a:gd name="T31" fmla="*/ 213 h 222"/>
                <a:gd name="T32" fmla="*/ 31 w 294"/>
                <a:gd name="T33" fmla="*/ 118 h 222"/>
                <a:gd name="T34" fmla="*/ 18 w 294"/>
                <a:gd name="T35" fmla="*/ 108 h 222"/>
                <a:gd name="T36" fmla="*/ 8 w 294"/>
                <a:gd name="T37" fmla="*/ 95 h 222"/>
                <a:gd name="T38" fmla="*/ 2 w 294"/>
                <a:gd name="T39" fmla="*/ 80 h 222"/>
                <a:gd name="T40" fmla="*/ 0 w 294"/>
                <a:gd name="T41" fmla="*/ 63 h 222"/>
                <a:gd name="T42" fmla="*/ 2 w 294"/>
                <a:gd name="T43" fmla="*/ 47 h 222"/>
                <a:gd name="T44" fmla="*/ 8 w 294"/>
                <a:gd name="T45" fmla="*/ 31 h 222"/>
                <a:gd name="T46" fmla="*/ 19 w 294"/>
                <a:gd name="T47" fmla="*/ 18 h 222"/>
                <a:gd name="T48" fmla="*/ 32 w 294"/>
                <a:gd name="T49" fmla="*/ 8 h 222"/>
                <a:gd name="T50" fmla="*/ 47 w 294"/>
                <a:gd name="T51" fmla="*/ 2 h 222"/>
                <a:gd name="T52" fmla="*/ 64 w 294"/>
                <a:gd name="T53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4" h="222">
                  <a:moveTo>
                    <a:pt x="64" y="0"/>
                  </a:moveTo>
                  <a:lnTo>
                    <a:pt x="79" y="2"/>
                  </a:lnTo>
                  <a:lnTo>
                    <a:pt x="96" y="8"/>
                  </a:lnTo>
                  <a:lnTo>
                    <a:pt x="263" y="103"/>
                  </a:lnTo>
                  <a:lnTo>
                    <a:pt x="276" y="114"/>
                  </a:lnTo>
                  <a:lnTo>
                    <a:pt x="286" y="127"/>
                  </a:lnTo>
                  <a:lnTo>
                    <a:pt x="292" y="142"/>
                  </a:lnTo>
                  <a:lnTo>
                    <a:pt x="294" y="158"/>
                  </a:lnTo>
                  <a:lnTo>
                    <a:pt x="292" y="175"/>
                  </a:lnTo>
                  <a:lnTo>
                    <a:pt x="286" y="190"/>
                  </a:lnTo>
                  <a:lnTo>
                    <a:pt x="275" y="204"/>
                  </a:lnTo>
                  <a:lnTo>
                    <a:pt x="262" y="214"/>
                  </a:lnTo>
                  <a:lnTo>
                    <a:pt x="246" y="220"/>
                  </a:lnTo>
                  <a:lnTo>
                    <a:pt x="230" y="222"/>
                  </a:lnTo>
                  <a:lnTo>
                    <a:pt x="213" y="220"/>
                  </a:lnTo>
                  <a:lnTo>
                    <a:pt x="198" y="213"/>
                  </a:lnTo>
                  <a:lnTo>
                    <a:pt x="31" y="118"/>
                  </a:lnTo>
                  <a:lnTo>
                    <a:pt x="18" y="108"/>
                  </a:lnTo>
                  <a:lnTo>
                    <a:pt x="8" y="95"/>
                  </a:lnTo>
                  <a:lnTo>
                    <a:pt x="2" y="80"/>
                  </a:lnTo>
                  <a:lnTo>
                    <a:pt x="0" y="63"/>
                  </a:lnTo>
                  <a:lnTo>
                    <a:pt x="2" y="47"/>
                  </a:lnTo>
                  <a:lnTo>
                    <a:pt x="8" y="31"/>
                  </a:lnTo>
                  <a:lnTo>
                    <a:pt x="19" y="18"/>
                  </a:lnTo>
                  <a:lnTo>
                    <a:pt x="32" y="8"/>
                  </a:lnTo>
                  <a:lnTo>
                    <a:pt x="47" y="2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Freeform 21"/>
            <p:cNvSpPr>
              <a:spLocks/>
            </p:cNvSpPr>
            <p:nvPr/>
          </p:nvSpPr>
          <p:spPr bwMode="auto">
            <a:xfrm>
              <a:off x="4776788" y="2449513"/>
              <a:ext cx="46038" cy="19050"/>
            </a:xfrm>
            <a:custGeom>
              <a:avLst/>
              <a:gdLst>
                <a:gd name="T0" fmla="*/ 64 w 321"/>
                <a:gd name="T1" fmla="*/ 0 h 128"/>
                <a:gd name="T2" fmla="*/ 257 w 321"/>
                <a:gd name="T3" fmla="*/ 0 h 128"/>
                <a:gd name="T4" fmla="*/ 273 w 321"/>
                <a:gd name="T5" fmla="*/ 4 h 128"/>
                <a:gd name="T6" fmla="*/ 289 w 321"/>
                <a:gd name="T7" fmla="*/ 10 h 128"/>
                <a:gd name="T8" fmla="*/ 302 w 321"/>
                <a:gd name="T9" fmla="*/ 19 h 128"/>
                <a:gd name="T10" fmla="*/ 312 w 321"/>
                <a:gd name="T11" fmla="*/ 33 h 128"/>
                <a:gd name="T12" fmla="*/ 318 w 321"/>
                <a:gd name="T13" fmla="*/ 47 h 128"/>
                <a:gd name="T14" fmla="*/ 321 w 321"/>
                <a:gd name="T15" fmla="*/ 65 h 128"/>
                <a:gd name="T16" fmla="*/ 318 w 321"/>
                <a:gd name="T17" fmla="*/ 82 h 128"/>
                <a:gd name="T18" fmla="*/ 312 w 321"/>
                <a:gd name="T19" fmla="*/ 96 h 128"/>
                <a:gd name="T20" fmla="*/ 302 w 321"/>
                <a:gd name="T21" fmla="*/ 110 h 128"/>
                <a:gd name="T22" fmla="*/ 289 w 321"/>
                <a:gd name="T23" fmla="*/ 119 h 128"/>
                <a:gd name="T24" fmla="*/ 273 w 321"/>
                <a:gd name="T25" fmla="*/ 126 h 128"/>
                <a:gd name="T26" fmla="*/ 257 w 321"/>
                <a:gd name="T27" fmla="*/ 128 h 128"/>
                <a:gd name="T28" fmla="*/ 64 w 321"/>
                <a:gd name="T29" fmla="*/ 128 h 128"/>
                <a:gd name="T30" fmla="*/ 47 w 321"/>
                <a:gd name="T31" fmla="*/ 126 h 128"/>
                <a:gd name="T32" fmla="*/ 32 w 321"/>
                <a:gd name="T33" fmla="*/ 119 h 128"/>
                <a:gd name="T34" fmla="*/ 19 w 321"/>
                <a:gd name="T35" fmla="*/ 110 h 128"/>
                <a:gd name="T36" fmla="*/ 9 w 321"/>
                <a:gd name="T37" fmla="*/ 96 h 128"/>
                <a:gd name="T38" fmla="*/ 2 w 321"/>
                <a:gd name="T39" fmla="*/ 82 h 128"/>
                <a:gd name="T40" fmla="*/ 0 w 321"/>
                <a:gd name="T41" fmla="*/ 65 h 128"/>
                <a:gd name="T42" fmla="*/ 2 w 321"/>
                <a:gd name="T43" fmla="*/ 47 h 128"/>
                <a:gd name="T44" fmla="*/ 9 w 321"/>
                <a:gd name="T45" fmla="*/ 33 h 128"/>
                <a:gd name="T46" fmla="*/ 19 w 321"/>
                <a:gd name="T47" fmla="*/ 19 h 128"/>
                <a:gd name="T48" fmla="*/ 32 w 321"/>
                <a:gd name="T49" fmla="*/ 10 h 128"/>
                <a:gd name="T50" fmla="*/ 47 w 321"/>
                <a:gd name="T51" fmla="*/ 4 h 128"/>
                <a:gd name="T52" fmla="*/ 64 w 321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128">
                  <a:moveTo>
                    <a:pt x="64" y="0"/>
                  </a:moveTo>
                  <a:lnTo>
                    <a:pt x="257" y="0"/>
                  </a:lnTo>
                  <a:lnTo>
                    <a:pt x="273" y="4"/>
                  </a:lnTo>
                  <a:lnTo>
                    <a:pt x="289" y="10"/>
                  </a:lnTo>
                  <a:lnTo>
                    <a:pt x="302" y="19"/>
                  </a:lnTo>
                  <a:lnTo>
                    <a:pt x="312" y="33"/>
                  </a:lnTo>
                  <a:lnTo>
                    <a:pt x="318" y="47"/>
                  </a:lnTo>
                  <a:lnTo>
                    <a:pt x="321" y="65"/>
                  </a:lnTo>
                  <a:lnTo>
                    <a:pt x="318" y="82"/>
                  </a:lnTo>
                  <a:lnTo>
                    <a:pt x="312" y="96"/>
                  </a:lnTo>
                  <a:lnTo>
                    <a:pt x="302" y="110"/>
                  </a:lnTo>
                  <a:lnTo>
                    <a:pt x="289" y="119"/>
                  </a:lnTo>
                  <a:lnTo>
                    <a:pt x="273" y="126"/>
                  </a:lnTo>
                  <a:lnTo>
                    <a:pt x="257" y="128"/>
                  </a:lnTo>
                  <a:lnTo>
                    <a:pt x="64" y="128"/>
                  </a:lnTo>
                  <a:lnTo>
                    <a:pt x="47" y="126"/>
                  </a:lnTo>
                  <a:lnTo>
                    <a:pt x="32" y="119"/>
                  </a:lnTo>
                  <a:lnTo>
                    <a:pt x="19" y="110"/>
                  </a:lnTo>
                  <a:lnTo>
                    <a:pt x="9" y="96"/>
                  </a:lnTo>
                  <a:lnTo>
                    <a:pt x="2" y="82"/>
                  </a:lnTo>
                  <a:lnTo>
                    <a:pt x="0" y="65"/>
                  </a:lnTo>
                  <a:lnTo>
                    <a:pt x="2" y="47"/>
                  </a:lnTo>
                  <a:lnTo>
                    <a:pt x="9" y="33"/>
                  </a:lnTo>
                  <a:lnTo>
                    <a:pt x="19" y="19"/>
                  </a:lnTo>
                  <a:lnTo>
                    <a:pt x="32" y="10"/>
                  </a:lnTo>
                  <a:lnTo>
                    <a:pt x="47" y="4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Freeform 22"/>
            <p:cNvSpPr>
              <a:spLocks/>
            </p:cNvSpPr>
            <p:nvPr/>
          </p:nvSpPr>
          <p:spPr bwMode="auto">
            <a:xfrm>
              <a:off x="4805363" y="2540000"/>
              <a:ext cx="41275" cy="31750"/>
            </a:xfrm>
            <a:custGeom>
              <a:avLst/>
              <a:gdLst>
                <a:gd name="T0" fmla="*/ 230 w 294"/>
                <a:gd name="T1" fmla="*/ 0 h 224"/>
                <a:gd name="T2" fmla="*/ 247 w 294"/>
                <a:gd name="T3" fmla="*/ 3 h 224"/>
                <a:gd name="T4" fmla="*/ 262 w 294"/>
                <a:gd name="T5" fmla="*/ 9 h 224"/>
                <a:gd name="T6" fmla="*/ 275 w 294"/>
                <a:gd name="T7" fmla="*/ 19 h 224"/>
                <a:gd name="T8" fmla="*/ 286 w 294"/>
                <a:gd name="T9" fmla="*/ 33 h 224"/>
                <a:gd name="T10" fmla="*/ 292 w 294"/>
                <a:gd name="T11" fmla="*/ 48 h 224"/>
                <a:gd name="T12" fmla="*/ 294 w 294"/>
                <a:gd name="T13" fmla="*/ 65 h 224"/>
                <a:gd name="T14" fmla="*/ 292 w 294"/>
                <a:gd name="T15" fmla="*/ 80 h 224"/>
                <a:gd name="T16" fmla="*/ 286 w 294"/>
                <a:gd name="T17" fmla="*/ 96 h 224"/>
                <a:gd name="T18" fmla="*/ 275 w 294"/>
                <a:gd name="T19" fmla="*/ 110 h 224"/>
                <a:gd name="T20" fmla="*/ 263 w 294"/>
                <a:gd name="T21" fmla="*/ 120 h 224"/>
                <a:gd name="T22" fmla="*/ 96 w 294"/>
                <a:gd name="T23" fmla="*/ 215 h 224"/>
                <a:gd name="T24" fmla="*/ 80 w 294"/>
                <a:gd name="T25" fmla="*/ 221 h 224"/>
                <a:gd name="T26" fmla="*/ 64 w 294"/>
                <a:gd name="T27" fmla="*/ 224 h 224"/>
                <a:gd name="T28" fmla="*/ 47 w 294"/>
                <a:gd name="T29" fmla="*/ 221 h 224"/>
                <a:gd name="T30" fmla="*/ 32 w 294"/>
                <a:gd name="T31" fmla="*/ 216 h 224"/>
                <a:gd name="T32" fmla="*/ 19 w 294"/>
                <a:gd name="T33" fmla="*/ 205 h 224"/>
                <a:gd name="T34" fmla="*/ 8 w 294"/>
                <a:gd name="T35" fmla="*/ 192 h 224"/>
                <a:gd name="T36" fmla="*/ 2 w 294"/>
                <a:gd name="T37" fmla="*/ 176 h 224"/>
                <a:gd name="T38" fmla="*/ 0 w 294"/>
                <a:gd name="T39" fmla="*/ 159 h 224"/>
                <a:gd name="T40" fmla="*/ 2 w 294"/>
                <a:gd name="T41" fmla="*/ 144 h 224"/>
                <a:gd name="T42" fmla="*/ 8 w 294"/>
                <a:gd name="T43" fmla="*/ 128 h 224"/>
                <a:gd name="T44" fmla="*/ 18 w 294"/>
                <a:gd name="T45" fmla="*/ 116 h 224"/>
                <a:gd name="T46" fmla="*/ 31 w 294"/>
                <a:gd name="T47" fmla="*/ 105 h 224"/>
                <a:gd name="T48" fmla="*/ 198 w 294"/>
                <a:gd name="T49" fmla="*/ 10 h 224"/>
                <a:gd name="T50" fmla="*/ 215 w 294"/>
                <a:gd name="T51" fmla="*/ 2 h 224"/>
                <a:gd name="T52" fmla="*/ 230 w 294"/>
                <a:gd name="T53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4" h="224">
                  <a:moveTo>
                    <a:pt x="230" y="0"/>
                  </a:moveTo>
                  <a:lnTo>
                    <a:pt x="247" y="3"/>
                  </a:lnTo>
                  <a:lnTo>
                    <a:pt x="262" y="9"/>
                  </a:lnTo>
                  <a:lnTo>
                    <a:pt x="275" y="19"/>
                  </a:lnTo>
                  <a:lnTo>
                    <a:pt x="286" y="33"/>
                  </a:lnTo>
                  <a:lnTo>
                    <a:pt x="292" y="48"/>
                  </a:lnTo>
                  <a:lnTo>
                    <a:pt x="294" y="65"/>
                  </a:lnTo>
                  <a:lnTo>
                    <a:pt x="292" y="80"/>
                  </a:lnTo>
                  <a:lnTo>
                    <a:pt x="286" y="96"/>
                  </a:lnTo>
                  <a:lnTo>
                    <a:pt x="275" y="110"/>
                  </a:lnTo>
                  <a:lnTo>
                    <a:pt x="263" y="120"/>
                  </a:lnTo>
                  <a:lnTo>
                    <a:pt x="96" y="215"/>
                  </a:lnTo>
                  <a:lnTo>
                    <a:pt x="80" y="221"/>
                  </a:lnTo>
                  <a:lnTo>
                    <a:pt x="64" y="224"/>
                  </a:lnTo>
                  <a:lnTo>
                    <a:pt x="47" y="221"/>
                  </a:lnTo>
                  <a:lnTo>
                    <a:pt x="32" y="216"/>
                  </a:lnTo>
                  <a:lnTo>
                    <a:pt x="19" y="205"/>
                  </a:lnTo>
                  <a:lnTo>
                    <a:pt x="8" y="192"/>
                  </a:lnTo>
                  <a:lnTo>
                    <a:pt x="2" y="176"/>
                  </a:lnTo>
                  <a:lnTo>
                    <a:pt x="0" y="159"/>
                  </a:lnTo>
                  <a:lnTo>
                    <a:pt x="2" y="144"/>
                  </a:lnTo>
                  <a:lnTo>
                    <a:pt x="8" y="128"/>
                  </a:lnTo>
                  <a:lnTo>
                    <a:pt x="18" y="116"/>
                  </a:lnTo>
                  <a:lnTo>
                    <a:pt x="31" y="105"/>
                  </a:lnTo>
                  <a:lnTo>
                    <a:pt x="198" y="10"/>
                  </a:lnTo>
                  <a:lnTo>
                    <a:pt x="215" y="2"/>
                  </a:lnTo>
                  <a:lnTo>
                    <a:pt x="2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Freeform 23"/>
            <p:cNvSpPr>
              <a:spLocks/>
            </p:cNvSpPr>
            <p:nvPr/>
          </p:nvSpPr>
          <p:spPr bwMode="auto">
            <a:xfrm>
              <a:off x="5141913" y="2540000"/>
              <a:ext cx="41275" cy="31750"/>
            </a:xfrm>
            <a:custGeom>
              <a:avLst/>
              <a:gdLst>
                <a:gd name="T0" fmla="*/ 64 w 294"/>
                <a:gd name="T1" fmla="*/ 0 h 224"/>
                <a:gd name="T2" fmla="*/ 80 w 294"/>
                <a:gd name="T3" fmla="*/ 2 h 224"/>
                <a:gd name="T4" fmla="*/ 96 w 294"/>
                <a:gd name="T5" fmla="*/ 10 h 224"/>
                <a:gd name="T6" fmla="*/ 263 w 294"/>
                <a:gd name="T7" fmla="*/ 105 h 224"/>
                <a:gd name="T8" fmla="*/ 276 w 294"/>
                <a:gd name="T9" fmla="*/ 116 h 224"/>
                <a:gd name="T10" fmla="*/ 286 w 294"/>
                <a:gd name="T11" fmla="*/ 128 h 224"/>
                <a:gd name="T12" fmla="*/ 292 w 294"/>
                <a:gd name="T13" fmla="*/ 144 h 224"/>
                <a:gd name="T14" fmla="*/ 294 w 294"/>
                <a:gd name="T15" fmla="*/ 159 h 224"/>
                <a:gd name="T16" fmla="*/ 292 w 294"/>
                <a:gd name="T17" fmla="*/ 176 h 224"/>
                <a:gd name="T18" fmla="*/ 286 w 294"/>
                <a:gd name="T19" fmla="*/ 192 h 224"/>
                <a:gd name="T20" fmla="*/ 275 w 294"/>
                <a:gd name="T21" fmla="*/ 205 h 224"/>
                <a:gd name="T22" fmla="*/ 262 w 294"/>
                <a:gd name="T23" fmla="*/ 216 h 224"/>
                <a:gd name="T24" fmla="*/ 247 w 294"/>
                <a:gd name="T25" fmla="*/ 221 h 224"/>
                <a:gd name="T26" fmla="*/ 230 w 294"/>
                <a:gd name="T27" fmla="*/ 224 h 224"/>
                <a:gd name="T28" fmla="*/ 214 w 294"/>
                <a:gd name="T29" fmla="*/ 221 h 224"/>
                <a:gd name="T30" fmla="*/ 198 w 294"/>
                <a:gd name="T31" fmla="*/ 215 h 224"/>
                <a:gd name="T32" fmla="*/ 31 w 294"/>
                <a:gd name="T33" fmla="*/ 120 h 224"/>
                <a:gd name="T34" fmla="*/ 19 w 294"/>
                <a:gd name="T35" fmla="*/ 110 h 224"/>
                <a:gd name="T36" fmla="*/ 8 w 294"/>
                <a:gd name="T37" fmla="*/ 96 h 224"/>
                <a:gd name="T38" fmla="*/ 2 w 294"/>
                <a:gd name="T39" fmla="*/ 80 h 224"/>
                <a:gd name="T40" fmla="*/ 0 w 294"/>
                <a:gd name="T41" fmla="*/ 65 h 224"/>
                <a:gd name="T42" fmla="*/ 2 w 294"/>
                <a:gd name="T43" fmla="*/ 48 h 224"/>
                <a:gd name="T44" fmla="*/ 8 w 294"/>
                <a:gd name="T45" fmla="*/ 33 h 224"/>
                <a:gd name="T46" fmla="*/ 19 w 294"/>
                <a:gd name="T47" fmla="*/ 19 h 224"/>
                <a:gd name="T48" fmla="*/ 32 w 294"/>
                <a:gd name="T49" fmla="*/ 9 h 224"/>
                <a:gd name="T50" fmla="*/ 47 w 294"/>
                <a:gd name="T51" fmla="*/ 3 h 224"/>
                <a:gd name="T52" fmla="*/ 64 w 294"/>
                <a:gd name="T53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4" h="224">
                  <a:moveTo>
                    <a:pt x="64" y="0"/>
                  </a:moveTo>
                  <a:lnTo>
                    <a:pt x="80" y="2"/>
                  </a:lnTo>
                  <a:lnTo>
                    <a:pt x="96" y="10"/>
                  </a:lnTo>
                  <a:lnTo>
                    <a:pt x="263" y="105"/>
                  </a:lnTo>
                  <a:lnTo>
                    <a:pt x="276" y="116"/>
                  </a:lnTo>
                  <a:lnTo>
                    <a:pt x="286" y="128"/>
                  </a:lnTo>
                  <a:lnTo>
                    <a:pt x="292" y="144"/>
                  </a:lnTo>
                  <a:lnTo>
                    <a:pt x="294" y="159"/>
                  </a:lnTo>
                  <a:lnTo>
                    <a:pt x="292" y="176"/>
                  </a:lnTo>
                  <a:lnTo>
                    <a:pt x="286" y="192"/>
                  </a:lnTo>
                  <a:lnTo>
                    <a:pt x="275" y="205"/>
                  </a:lnTo>
                  <a:lnTo>
                    <a:pt x="262" y="216"/>
                  </a:lnTo>
                  <a:lnTo>
                    <a:pt x="247" y="221"/>
                  </a:lnTo>
                  <a:lnTo>
                    <a:pt x="230" y="224"/>
                  </a:lnTo>
                  <a:lnTo>
                    <a:pt x="214" y="221"/>
                  </a:lnTo>
                  <a:lnTo>
                    <a:pt x="198" y="215"/>
                  </a:lnTo>
                  <a:lnTo>
                    <a:pt x="31" y="120"/>
                  </a:lnTo>
                  <a:lnTo>
                    <a:pt x="19" y="110"/>
                  </a:lnTo>
                  <a:lnTo>
                    <a:pt x="8" y="96"/>
                  </a:lnTo>
                  <a:lnTo>
                    <a:pt x="2" y="80"/>
                  </a:lnTo>
                  <a:lnTo>
                    <a:pt x="0" y="65"/>
                  </a:lnTo>
                  <a:lnTo>
                    <a:pt x="2" y="48"/>
                  </a:lnTo>
                  <a:lnTo>
                    <a:pt x="8" y="33"/>
                  </a:lnTo>
                  <a:lnTo>
                    <a:pt x="19" y="19"/>
                  </a:lnTo>
                  <a:lnTo>
                    <a:pt x="32" y="9"/>
                  </a:lnTo>
                  <a:lnTo>
                    <a:pt x="47" y="3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Freeform 24"/>
            <p:cNvSpPr>
              <a:spLocks/>
            </p:cNvSpPr>
            <p:nvPr/>
          </p:nvSpPr>
          <p:spPr bwMode="auto">
            <a:xfrm>
              <a:off x="5165726" y="2449513"/>
              <a:ext cx="46038" cy="19050"/>
            </a:xfrm>
            <a:custGeom>
              <a:avLst/>
              <a:gdLst>
                <a:gd name="T0" fmla="*/ 64 w 321"/>
                <a:gd name="T1" fmla="*/ 0 h 128"/>
                <a:gd name="T2" fmla="*/ 257 w 321"/>
                <a:gd name="T3" fmla="*/ 0 h 128"/>
                <a:gd name="T4" fmla="*/ 274 w 321"/>
                <a:gd name="T5" fmla="*/ 4 h 128"/>
                <a:gd name="T6" fmla="*/ 290 w 321"/>
                <a:gd name="T7" fmla="*/ 10 h 128"/>
                <a:gd name="T8" fmla="*/ 302 w 321"/>
                <a:gd name="T9" fmla="*/ 19 h 128"/>
                <a:gd name="T10" fmla="*/ 312 w 321"/>
                <a:gd name="T11" fmla="*/ 33 h 128"/>
                <a:gd name="T12" fmla="*/ 319 w 321"/>
                <a:gd name="T13" fmla="*/ 47 h 128"/>
                <a:gd name="T14" fmla="*/ 321 w 321"/>
                <a:gd name="T15" fmla="*/ 65 h 128"/>
                <a:gd name="T16" fmla="*/ 319 w 321"/>
                <a:gd name="T17" fmla="*/ 82 h 128"/>
                <a:gd name="T18" fmla="*/ 312 w 321"/>
                <a:gd name="T19" fmla="*/ 96 h 128"/>
                <a:gd name="T20" fmla="*/ 302 w 321"/>
                <a:gd name="T21" fmla="*/ 110 h 128"/>
                <a:gd name="T22" fmla="*/ 290 w 321"/>
                <a:gd name="T23" fmla="*/ 119 h 128"/>
                <a:gd name="T24" fmla="*/ 274 w 321"/>
                <a:gd name="T25" fmla="*/ 126 h 128"/>
                <a:gd name="T26" fmla="*/ 257 w 321"/>
                <a:gd name="T27" fmla="*/ 128 h 128"/>
                <a:gd name="T28" fmla="*/ 64 w 321"/>
                <a:gd name="T29" fmla="*/ 128 h 128"/>
                <a:gd name="T30" fmla="*/ 48 w 321"/>
                <a:gd name="T31" fmla="*/ 126 h 128"/>
                <a:gd name="T32" fmla="*/ 32 w 321"/>
                <a:gd name="T33" fmla="*/ 119 h 128"/>
                <a:gd name="T34" fmla="*/ 19 w 321"/>
                <a:gd name="T35" fmla="*/ 110 h 128"/>
                <a:gd name="T36" fmla="*/ 9 w 321"/>
                <a:gd name="T37" fmla="*/ 96 h 128"/>
                <a:gd name="T38" fmla="*/ 3 w 321"/>
                <a:gd name="T39" fmla="*/ 82 h 128"/>
                <a:gd name="T40" fmla="*/ 0 w 321"/>
                <a:gd name="T41" fmla="*/ 65 h 128"/>
                <a:gd name="T42" fmla="*/ 3 w 321"/>
                <a:gd name="T43" fmla="*/ 47 h 128"/>
                <a:gd name="T44" fmla="*/ 9 w 321"/>
                <a:gd name="T45" fmla="*/ 33 h 128"/>
                <a:gd name="T46" fmla="*/ 19 w 321"/>
                <a:gd name="T47" fmla="*/ 19 h 128"/>
                <a:gd name="T48" fmla="*/ 32 w 321"/>
                <a:gd name="T49" fmla="*/ 10 h 128"/>
                <a:gd name="T50" fmla="*/ 48 w 321"/>
                <a:gd name="T51" fmla="*/ 4 h 128"/>
                <a:gd name="T52" fmla="*/ 64 w 321"/>
                <a:gd name="T5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128">
                  <a:moveTo>
                    <a:pt x="64" y="0"/>
                  </a:moveTo>
                  <a:lnTo>
                    <a:pt x="257" y="0"/>
                  </a:lnTo>
                  <a:lnTo>
                    <a:pt x="274" y="4"/>
                  </a:lnTo>
                  <a:lnTo>
                    <a:pt x="290" y="10"/>
                  </a:lnTo>
                  <a:lnTo>
                    <a:pt x="302" y="19"/>
                  </a:lnTo>
                  <a:lnTo>
                    <a:pt x="312" y="33"/>
                  </a:lnTo>
                  <a:lnTo>
                    <a:pt x="319" y="47"/>
                  </a:lnTo>
                  <a:lnTo>
                    <a:pt x="321" y="65"/>
                  </a:lnTo>
                  <a:lnTo>
                    <a:pt x="319" y="82"/>
                  </a:lnTo>
                  <a:lnTo>
                    <a:pt x="312" y="96"/>
                  </a:lnTo>
                  <a:lnTo>
                    <a:pt x="302" y="110"/>
                  </a:lnTo>
                  <a:lnTo>
                    <a:pt x="290" y="119"/>
                  </a:lnTo>
                  <a:lnTo>
                    <a:pt x="274" y="126"/>
                  </a:lnTo>
                  <a:lnTo>
                    <a:pt x="257" y="128"/>
                  </a:lnTo>
                  <a:lnTo>
                    <a:pt x="64" y="128"/>
                  </a:lnTo>
                  <a:lnTo>
                    <a:pt x="48" y="126"/>
                  </a:lnTo>
                  <a:lnTo>
                    <a:pt x="32" y="119"/>
                  </a:lnTo>
                  <a:lnTo>
                    <a:pt x="19" y="110"/>
                  </a:lnTo>
                  <a:lnTo>
                    <a:pt x="9" y="96"/>
                  </a:lnTo>
                  <a:lnTo>
                    <a:pt x="3" y="82"/>
                  </a:lnTo>
                  <a:lnTo>
                    <a:pt x="0" y="65"/>
                  </a:lnTo>
                  <a:lnTo>
                    <a:pt x="3" y="47"/>
                  </a:lnTo>
                  <a:lnTo>
                    <a:pt x="9" y="33"/>
                  </a:lnTo>
                  <a:lnTo>
                    <a:pt x="19" y="19"/>
                  </a:lnTo>
                  <a:lnTo>
                    <a:pt x="32" y="10"/>
                  </a:lnTo>
                  <a:lnTo>
                    <a:pt x="48" y="4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Freeform 25"/>
            <p:cNvSpPr>
              <a:spLocks/>
            </p:cNvSpPr>
            <p:nvPr/>
          </p:nvSpPr>
          <p:spPr bwMode="auto">
            <a:xfrm>
              <a:off x="5141913" y="2346325"/>
              <a:ext cx="41275" cy="33338"/>
            </a:xfrm>
            <a:custGeom>
              <a:avLst/>
              <a:gdLst>
                <a:gd name="T0" fmla="*/ 230 w 294"/>
                <a:gd name="T1" fmla="*/ 0 h 222"/>
                <a:gd name="T2" fmla="*/ 247 w 294"/>
                <a:gd name="T3" fmla="*/ 2 h 222"/>
                <a:gd name="T4" fmla="*/ 262 w 294"/>
                <a:gd name="T5" fmla="*/ 8 h 222"/>
                <a:gd name="T6" fmla="*/ 275 w 294"/>
                <a:gd name="T7" fmla="*/ 18 h 222"/>
                <a:gd name="T8" fmla="*/ 286 w 294"/>
                <a:gd name="T9" fmla="*/ 31 h 222"/>
                <a:gd name="T10" fmla="*/ 292 w 294"/>
                <a:gd name="T11" fmla="*/ 47 h 222"/>
                <a:gd name="T12" fmla="*/ 294 w 294"/>
                <a:gd name="T13" fmla="*/ 63 h 222"/>
                <a:gd name="T14" fmla="*/ 292 w 294"/>
                <a:gd name="T15" fmla="*/ 80 h 222"/>
                <a:gd name="T16" fmla="*/ 286 w 294"/>
                <a:gd name="T17" fmla="*/ 95 h 222"/>
                <a:gd name="T18" fmla="*/ 276 w 294"/>
                <a:gd name="T19" fmla="*/ 108 h 222"/>
                <a:gd name="T20" fmla="*/ 263 w 294"/>
                <a:gd name="T21" fmla="*/ 118 h 222"/>
                <a:gd name="T22" fmla="*/ 96 w 294"/>
                <a:gd name="T23" fmla="*/ 213 h 222"/>
                <a:gd name="T24" fmla="*/ 80 w 294"/>
                <a:gd name="T25" fmla="*/ 220 h 222"/>
                <a:gd name="T26" fmla="*/ 64 w 294"/>
                <a:gd name="T27" fmla="*/ 222 h 222"/>
                <a:gd name="T28" fmla="*/ 48 w 294"/>
                <a:gd name="T29" fmla="*/ 220 h 222"/>
                <a:gd name="T30" fmla="*/ 32 w 294"/>
                <a:gd name="T31" fmla="*/ 214 h 222"/>
                <a:gd name="T32" fmla="*/ 19 w 294"/>
                <a:gd name="T33" fmla="*/ 204 h 222"/>
                <a:gd name="T34" fmla="*/ 8 w 294"/>
                <a:gd name="T35" fmla="*/ 190 h 222"/>
                <a:gd name="T36" fmla="*/ 2 w 294"/>
                <a:gd name="T37" fmla="*/ 175 h 222"/>
                <a:gd name="T38" fmla="*/ 0 w 294"/>
                <a:gd name="T39" fmla="*/ 158 h 222"/>
                <a:gd name="T40" fmla="*/ 2 w 294"/>
                <a:gd name="T41" fmla="*/ 142 h 222"/>
                <a:gd name="T42" fmla="*/ 8 w 294"/>
                <a:gd name="T43" fmla="*/ 127 h 222"/>
                <a:gd name="T44" fmla="*/ 19 w 294"/>
                <a:gd name="T45" fmla="*/ 114 h 222"/>
                <a:gd name="T46" fmla="*/ 31 w 294"/>
                <a:gd name="T47" fmla="*/ 103 h 222"/>
                <a:gd name="T48" fmla="*/ 198 w 294"/>
                <a:gd name="T49" fmla="*/ 8 h 222"/>
                <a:gd name="T50" fmla="*/ 215 w 294"/>
                <a:gd name="T51" fmla="*/ 2 h 222"/>
                <a:gd name="T52" fmla="*/ 230 w 294"/>
                <a:gd name="T53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4" h="222">
                  <a:moveTo>
                    <a:pt x="230" y="0"/>
                  </a:moveTo>
                  <a:lnTo>
                    <a:pt x="247" y="2"/>
                  </a:lnTo>
                  <a:lnTo>
                    <a:pt x="262" y="8"/>
                  </a:lnTo>
                  <a:lnTo>
                    <a:pt x="275" y="18"/>
                  </a:lnTo>
                  <a:lnTo>
                    <a:pt x="286" y="31"/>
                  </a:lnTo>
                  <a:lnTo>
                    <a:pt x="292" y="47"/>
                  </a:lnTo>
                  <a:lnTo>
                    <a:pt x="294" y="63"/>
                  </a:lnTo>
                  <a:lnTo>
                    <a:pt x="292" y="80"/>
                  </a:lnTo>
                  <a:lnTo>
                    <a:pt x="286" y="95"/>
                  </a:lnTo>
                  <a:lnTo>
                    <a:pt x="276" y="108"/>
                  </a:lnTo>
                  <a:lnTo>
                    <a:pt x="263" y="118"/>
                  </a:lnTo>
                  <a:lnTo>
                    <a:pt x="96" y="213"/>
                  </a:lnTo>
                  <a:lnTo>
                    <a:pt x="80" y="220"/>
                  </a:lnTo>
                  <a:lnTo>
                    <a:pt x="64" y="222"/>
                  </a:lnTo>
                  <a:lnTo>
                    <a:pt x="48" y="220"/>
                  </a:lnTo>
                  <a:lnTo>
                    <a:pt x="32" y="214"/>
                  </a:lnTo>
                  <a:lnTo>
                    <a:pt x="19" y="204"/>
                  </a:lnTo>
                  <a:lnTo>
                    <a:pt x="8" y="190"/>
                  </a:lnTo>
                  <a:lnTo>
                    <a:pt x="2" y="175"/>
                  </a:lnTo>
                  <a:lnTo>
                    <a:pt x="0" y="158"/>
                  </a:lnTo>
                  <a:lnTo>
                    <a:pt x="2" y="142"/>
                  </a:lnTo>
                  <a:lnTo>
                    <a:pt x="8" y="127"/>
                  </a:lnTo>
                  <a:lnTo>
                    <a:pt x="19" y="114"/>
                  </a:lnTo>
                  <a:lnTo>
                    <a:pt x="31" y="103"/>
                  </a:lnTo>
                  <a:lnTo>
                    <a:pt x="198" y="8"/>
                  </a:lnTo>
                  <a:lnTo>
                    <a:pt x="215" y="2"/>
                  </a:lnTo>
                  <a:lnTo>
                    <a:pt x="2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Freeform 26"/>
            <p:cNvSpPr>
              <a:spLocks/>
            </p:cNvSpPr>
            <p:nvPr/>
          </p:nvSpPr>
          <p:spPr bwMode="auto">
            <a:xfrm>
              <a:off x="5075238" y="2271713"/>
              <a:ext cx="31750" cy="41275"/>
            </a:xfrm>
            <a:custGeom>
              <a:avLst/>
              <a:gdLst>
                <a:gd name="T0" fmla="*/ 159 w 224"/>
                <a:gd name="T1" fmla="*/ 0 h 292"/>
                <a:gd name="T2" fmla="*/ 176 w 224"/>
                <a:gd name="T3" fmla="*/ 2 h 292"/>
                <a:gd name="T4" fmla="*/ 192 w 224"/>
                <a:gd name="T5" fmla="*/ 9 h 292"/>
                <a:gd name="T6" fmla="*/ 205 w 224"/>
                <a:gd name="T7" fmla="*/ 19 h 292"/>
                <a:gd name="T8" fmla="*/ 216 w 224"/>
                <a:gd name="T9" fmla="*/ 32 h 292"/>
                <a:gd name="T10" fmla="*/ 222 w 224"/>
                <a:gd name="T11" fmla="*/ 48 h 292"/>
                <a:gd name="T12" fmla="*/ 224 w 224"/>
                <a:gd name="T13" fmla="*/ 63 h 292"/>
                <a:gd name="T14" fmla="*/ 222 w 224"/>
                <a:gd name="T15" fmla="*/ 80 h 292"/>
                <a:gd name="T16" fmla="*/ 216 w 224"/>
                <a:gd name="T17" fmla="*/ 95 h 292"/>
                <a:gd name="T18" fmla="*/ 119 w 224"/>
                <a:gd name="T19" fmla="*/ 261 h 292"/>
                <a:gd name="T20" fmla="*/ 109 w 224"/>
                <a:gd name="T21" fmla="*/ 274 h 292"/>
                <a:gd name="T22" fmla="*/ 95 w 224"/>
                <a:gd name="T23" fmla="*/ 285 h 292"/>
                <a:gd name="T24" fmla="*/ 81 w 224"/>
                <a:gd name="T25" fmla="*/ 290 h 292"/>
                <a:gd name="T26" fmla="*/ 64 w 224"/>
                <a:gd name="T27" fmla="*/ 292 h 292"/>
                <a:gd name="T28" fmla="*/ 48 w 224"/>
                <a:gd name="T29" fmla="*/ 290 h 292"/>
                <a:gd name="T30" fmla="*/ 32 w 224"/>
                <a:gd name="T31" fmla="*/ 284 h 292"/>
                <a:gd name="T32" fmla="*/ 18 w 224"/>
                <a:gd name="T33" fmla="*/ 273 h 292"/>
                <a:gd name="T34" fmla="*/ 8 w 224"/>
                <a:gd name="T35" fmla="*/ 261 h 292"/>
                <a:gd name="T36" fmla="*/ 2 w 224"/>
                <a:gd name="T37" fmla="*/ 245 h 292"/>
                <a:gd name="T38" fmla="*/ 0 w 224"/>
                <a:gd name="T39" fmla="*/ 230 h 292"/>
                <a:gd name="T40" fmla="*/ 2 w 224"/>
                <a:gd name="T41" fmla="*/ 213 h 292"/>
                <a:gd name="T42" fmla="*/ 8 w 224"/>
                <a:gd name="T43" fmla="*/ 197 h 292"/>
                <a:gd name="T44" fmla="*/ 105 w 224"/>
                <a:gd name="T45" fmla="*/ 32 h 292"/>
                <a:gd name="T46" fmla="*/ 115 w 224"/>
                <a:gd name="T47" fmla="*/ 18 h 292"/>
                <a:gd name="T48" fmla="*/ 129 w 224"/>
                <a:gd name="T49" fmla="*/ 8 h 292"/>
                <a:gd name="T50" fmla="*/ 144 w 224"/>
                <a:gd name="T51" fmla="*/ 2 h 292"/>
                <a:gd name="T52" fmla="*/ 159 w 224"/>
                <a:gd name="T53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4" h="292">
                  <a:moveTo>
                    <a:pt x="159" y="0"/>
                  </a:moveTo>
                  <a:lnTo>
                    <a:pt x="176" y="2"/>
                  </a:lnTo>
                  <a:lnTo>
                    <a:pt x="192" y="9"/>
                  </a:lnTo>
                  <a:lnTo>
                    <a:pt x="205" y="19"/>
                  </a:lnTo>
                  <a:lnTo>
                    <a:pt x="216" y="32"/>
                  </a:lnTo>
                  <a:lnTo>
                    <a:pt x="222" y="48"/>
                  </a:lnTo>
                  <a:lnTo>
                    <a:pt x="224" y="63"/>
                  </a:lnTo>
                  <a:lnTo>
                    <a:pt x="222" y="80"/>
                  </a:lnTo>
                  <a:lnTo>
                    <a:pt x="216" y="95"/>
                  </a:lnTo>
                  <a:lnTo>
                    <a:pt x="119" y="261"/>
                  </a:lnTo>
                  <a:lnTo>
                    <a:pt x="109" y="274"/>
                  </a:lnTo>
                  <a:lnTo>
                    <a:pt x="95" y="285"/>
                  </a:lnTo>
                  <a:lnTo>
                    <a:pt x="81" y="290"/>
                  </a:lnTo>
                  <a:lnTo>
                    <a:pt x="64" y="292"/>
                  </a:lnTo>
                  <a:lnTo>
                    <a:pt x="48" y="290"/>
                  </a:lnTo>
                  <a:lnTo>
                    <a:pt x="32" y="284"/>
                  </a:lnTo>
                  <a:lnTo>
                    <a:pt x="18" y="273"/>
                  </a:lnTo>
                  <a:lnTo>
                    <a:pt x="8" y="261"/>
                  </a:lnTo>
                  <a:lnTo>
                    <a:pt x="2" y="245"/>
                  </a:lnTo>
                  <a:lnTo>
                    <a:pt x="0" y="230"/>
                  </a:lnTo>
                  <a:lnTo>
                    <a:pt x="2" y="213"/>
                  </a:lnTo>
                  <a:lnTo>
                    <a:pt x="8" y="197"/>
                  </a:lnTo>
                  <a:lnTo>
                    <a:pt x="105" y="32"/>
                  </a:lnTo>
                  <a:lnTo>
                    <a:pt x="115" y="18"/>
                  </a:lnTo>
                  <a:lnTo>
                    <a:pt x="129" y="8"/>
                  </a:lnTo>
                  <a:lnTo>
                    <a:pt x="144" y="2"/>
                  </a:lnTo>
                  <a:lnTo>
                    <a:pt x="1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Freeform 27"/>
            <p:cNvSpPr>
              <a:spLocks/>
            </p:cNvSpPr>
            <p:nvPr/>
          </p:nvSpPr>
          <p:spPr bwMode="auto">
            <a:xfrm>
              <a:off x="4972051" y="2382838"/>
              <a:ext cx="44450" cy="142875"/>
            </a:xfrm>
            <a:custGeom>
              <a:avLst/>
              <a:gdLst>
                <a:gd name="T0" fmla="*/ 154 w 308"/>
                <a:gd name="T1" fmla="*/ 0 h 991"/>
                <a:gd name="T2" fmla="*/ 186 w 308"/>
                <a:gd name="T3" fmla="*/ 2 h 991"/>
                <a:gd name="T4" fmla="*/ 213 w 308"/>
                <a:gd name="T5" fmla="*/ 8 h 991"/>
                <a:gd name="T6" fmla="*/ 238 w 308"/>
                <a:gd name="T7" fmla="*/ 17 h 991"/>
                <a:gd name="T8" fmla="*/ 259 w 308"/>
                <a:gd name="T9" fmla="*/ 30 h 991"/>
                <a:gd name="T10" fmla="*/ 277 w 308"/>
                <a:gd name="T11" fmla="*/ 47 h 991"/>
                <a:gd name="T12" fmla="*/ 291 w 308"/>
                <a:gd name="T13" fmla="*/ 67 h 991"/>
                <a:gd name="T14" fmla="*/ 301 w 308"/>
                <a:gd name="T15" fmla="*/ 91 h 991"/>
                <a:gd name="T16" fmla="*/ 306 w 308"/>
                <a:gd name="T17" fmla="*/ 119 h 991"/>
                <a:gd name="T18" fmla="*/ 308 w 308"/>
                <a:gd name="T19" fmla="*/ 150 h 991"/>
                <a:gd name="T20" fmla="*/ 308 w 308"/>
                <a:gd name="T21" fmla="*/ 375 h 991"/>
                <a:gd name="T22" fmla="*/ 307 w 308"/>
                <a:gd name="T23" fmla="*/ 405 h 991"/>
                <a:gd name="T24" fmla="*/ 304 w 308"/>
                <a:gd name="T25" fmla="*/ 435 h 991"/>
                <a:gd name="T26" fmla="*/ 301 w 308"/>
                <a:gd name="T27" fmla="*/ 466 h 991"/>
                <a:gd name="T28" fmla="*/ 240 w 308"/>
                <a:gd name="T29" fmla="*/ 920 h 991"/>
                <a:gd name="T30" fmla="*/ 236 w 308"/>
                <a:gd name="T31" fmla="*/ 942 h 991"/>
                <a:gd name="T32" fmla="*/ 229 w 308"/>
                <a:gd name="T33" fmla="*/ 959 h 991"/>
                <a:gd name="T34" fmla="*/ 219 w 308"/>
                <a:gd name="T35" fmla="*/ 972 h 991"/>
                <a:gd name="T36" fmla="*/ 207 w 308"/>
                <a:gd name="T37" fmla="*/ 981 h 991"/>
                <a:gd name="T38" fmla="*/ 192 w 308"/>
                <a:gd name="T39" fmla="*/ 987 h 991"/>
                <a:gd name="T40" fmla="*/ 174 w 308"/>
                <a:gd name="T41" fmla="*/ 990 h 991"/>
                <a:gd name="T42" fmla="*/ 154 w 308"/>
                <a:gd name="T43" fmla="*/ 991 h 991"/>
                <a:gd name="T44" fmla="*/ 135 w 308"/>
                <a:gd name="T45" fmla="*/ 990 h 991"/>
                <a:gd name="T46" fmla="*/ 117 w 308"/>
                <a:gd name="T47" fmla="*/ 987 h 991"/>
                <a:gd name="T48" fmla="*/ 102 w 308"/>
                <a:gd name="T49" fmla="*/ 981 h 991"/>
                <a:gd name="T50" fmla="*/ 90 w 308"/>
                <a:gd name="T51" fmla="*/ 972 h 991"/>
                <a:gd name="T52" fmla="*/ 80 w 308"/>
                <a:gd name="T53" fmla="*/ 959 h 991"/>
                <a:gd name="T54" fmla="*/ 73 w 308"/>
                <a:gd name="T55" fmla="*/ 942 h 991"/>
                <a:gd name="T56" fmla="*/ 69 w 308"/>
                <a:gd name="T57" fmla="*/ 920 h 991"/>
                <a:gd name="T58" fmla="*/ 8 w 308"/>
                <a:gd name="T59" fmla="*/ 466 h 991"/>
                <a:gd name="T60" fmla="*/ 5 w 308"/>
                <a:gd name="T61" fmla="*/ 435 h 991"/>
                <a:gd name="T62" fmla="*/ 2 w 308"/>
                <a:gd name="T63" fmla="*/ 405 h 991"/>
                <a:gd name="T64" fmla="*/ 0 w 308"/>
                <a:gd name="T65" fmla="*/ 375 h 991"/>
                <a:gd name="T66" fmla="*/ 0 w 308"/>
                <a:gd name="T67" fmla="*/ 150 h 991"/>
                <a:gd name="T68" fmla="*/ 3 w 308"/>
                <a:gd name="T69" fmla="*/ 119 h 991"/>
                <a:gd name="T70" fmla="*/ 8 w 308"/>
                <a:gd name="T71" fmla="*/ 91 h 991"/>
                <a:gd name="T72" fmla="*/ 18 w 308"/>
                <a:gd name="T73" fmla="*/ 67 h 991"/>
                <a:gd name="T74" fmla="*/ 32 w 308"/>
                <a:gd name="T75" fmla="*/ 47 h 991"/>
                <a:gd name="T76" fmla="*/ 50 w 308"/>
                <a:gd name="T77" fmla="*/ 30 h 991"/>
                <a:gd name="T78" fmla="*/ 71 w 308"/>
                <a:gd name="T79" fmla="*/ 17 h 991"/>
                <a:gd name="T80" fmla="*/ 96 w 308"/>
                <a:gd name="T81" fmla="*/ 8 h 991"/>
                <a:gd name="T82" fmla="*/ 123 w 308"/>
                <a:gd name="T83" fmla="*/ 2 h 991"/>
                <a:gd name="T84" fmla="*/ 154 w 308"/>
                <a:gd name="T85" fmla="*/ 0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08" h="991">
                  <a:moveTo>
                    <a:pt x="154" y="0"/>
                  </a:moveTo>
                  <a:lnTo>
                    <a:pt x="186" y="2"/>
                  </a:lnTo>
                  <a:lnTo>
                    <a:pt x="213" y="8"/>
                  </a:lnTo>
                  <a:lnTo>
                    <a:pt x="238" y="17"/>
                  </a:lnTo>
                  <a:lnTo>
                    <a:pt x="259" y="30"/>
                  </a:lnTo>
                  <a:lnTo>
                    <a:pt x="277" y="47"/>
                  </a:lnTo>
                  <a:lnTo>
                    <a:pt x="291" y="67"/>
                  </a:lnTo>
                  <a:lnTo>
                    <a:pt x="301" y="91"/>
                  </a:lnTo>
                  <a:lnTo>
                    <a:pt x="306" y="119"/>
                  </a:lnTo>
                  <a:lnTo>
                    <a:pt x="308" y="150"/>
                  </a:lnTo>
                  <a:lnTo>
                    <a:pt x="308" y="375"/>
                  </a:lnTo>
                  <a:lnTo>
                    <a:pt x="307" y="405"/>
                  </a:lnTo>
                  <a:lnTo>
                    <a:pt x="304" y="435"/>
                  </a:lnTo>
                  <a:lnTo>
                    <a:pt x="301" y="466"/>
                  </a:lnTo>
                  <a:lnTo>
                    <a:pt x="240" y="920"/>
                  </a:lnTo>
                  <a:lnTo>
                    <a:pt x="236" y="942"/>
                  </a:lnTo>
                  <a:lnTo>
                    <a:pt x="229" y="959"/>
                  </a:lnTo>
                  <a:lnTo>
                    <a:pt x="219" y="972"/>
                  </a:lnTo>
                  <a:lnTo>
                    <a:pt x="207" y="981"/>
                  </a:lnTo>
                  <a:lnTo>
                    <a:pt x="192" y="987"/>
                  </a:lnTo>
                  <a:lnTo>
                    <a:pt x="174" y="990"/>
                  </a:lnTo>
                  <a:lnTo>
                    <a:pt x="154" y="991"/>
                  </a:lnTo>
                  <a:lnTo>
                    <a:pt x="135" y="990"/>
                  </a:lnTo>
                  <a:lnTo>
                    <a:pt x="117" y="987"/>
                  </a:lnTo>
                  <a:lnTo>
                    <a:pt x="102" y="981"/>
                  </a:lnTo>
                  <a:lnTo>
                    <a:pt x="90" y="972"/>
                  </a:lnTo>
                  <a:lnTo>
                    <a:pt x="80" y="959"/>
                  </a:lnTo>
                  <a:lnTo>
                    <a:pt x="73" y="942"/>
                  </a:lnTo>
                  <a:lnTo>
                    <a:pt x="69" y="920"/>
                  </a:lnTo>
                  <a:lnTo>
                    <a:pt x="8" y="466"/>
                  </a:lnTo>
                  <a:lnTo>
                    <a:pt x="5" y="435"/>
                  </a:lnTo>
                  <a:lnTo>
                    <a:pt x="2" y="405"/>
                  </a:lnTo>
                  <a:lnTo>
                    <a:pt x="0" y="375"/>
                  </a:lnTo>
                  <a:lnTo>
                    <a:pt x="0" y="150"/>
                  </a:lnTo>
                  <a:lnTo>
                    <a:pt x="3" y="119"/>
                  </a:lnTo>
                  <a:lnTo>
                    <a:pt x="8" y="91"/>
                  </a:lnTo>
                  <a:lnTo>
                    <a:pt x="18" y="67"/>
                  </a:lnTo>
                  <a:lnTo>
                    <a:pt x="32" y="47"/>
                  </a:lnTo>
                  <a:lnTo>
                    <a:pt x="50" y="30"/>
                  </a:lnTo>
                  <a:lnTo>
                    <a:pt x="71" y="17"/>
                  </a:lnTo>
                  <a:lnTo>
                    <a:pt x="96" y="8"/>
                  </a:lnTo>
                  <a:lnTo>
                    <a:pt x="123" y="2"/>
                  </a:lnTo>
                  <a:lnTo>
                    <a:pt x="1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Freeform 28"/>
            <p:cNvSpPr>
              <a:spLocks/>
            </p:cNvSpPr>
            <p:nvPr/>
          </p:nvSpPr>
          <p:spPr bwMode="auto">
            <a:xfrm>
              <a:off x="4970463" y="2543175"/>
              <a:ext cx="47625" cy="46038"/>
            </a:xfrm>
            <a:custGeom>
              <a:avLst/>
              <a:gdLst>
                <a:gd name="T0" fmla="*/ 160 w 321"/>
                <a:gd name="T1" fmla="*/ 0 h 319"/>
                <a:gd name="T2" fmla="*/ 193 w 321"/>
                <a:gd name="T3" fmla="*/ 4 h 319"/>
                <a:gd name="T4" fmla="*/ 222 w 321"/>
                <a:gd name="T5" fmla="*/ 14 h 319"/>
                <a:gd name="T6" fmla="*/ 250 w 321"/>
                <a:gd name="T7" fmla="*/ 28 h 319"/>
                <a:gd name="T8" fmla="*/ 274 w 321"/>
                <a:gd name="T9" fmla="*/ 47 h 319"/>
                <a:gd name="T10" fmla="*/ 294 w 321"/>
                <a:gd name="T11" fmla="*/ 71 h 319"/>
                <a:gd name="T12" fmla="*/ 308 w 321"/>
                <a:gd name="T13" fmla="*/ 98 h 319"/>
                <a:gd name="T14" fmla="*/ 318 w 321"/>
                <a:gd name="T15" fmla="*/ 128 h 319"/>
                <a:gd name="T16" fmla="*/ 321 w 321"/>
                <a:gd name="T17" fmla="*/ 159 h 319"/>
                <a:gd name="T18" fmla="*/ 318 w 321"/>
                <a:gd name="T19" fmla="*/ 192 h 319"/>
                <a:gd name="T20" fmla="*/ 308 w 321"/>
                <a:gd name="T21" fmla="*/ 222 h 319"/>
                <a:gd name="T22" fmla="*/ 294 w 321"/>
                <a:gd name="T23" fmla="*/ 249 h 319"/>
                <a:gd name="T24" fmla="*/ 274 w 321"/>
                <a:gd name="T25" fmla="*/ 272 h 319"/>
                <a:gd name="T26" fmla="*/ 250 w 321"/>
                <a:gd name="T27" fmla="*/ 291 h 319"/>
                <a:gd name="T28" fmla="*/ 222 w 321"/>
                <a:gd name="T29" fmla="*/ 306 h 319"/>
                <a:gd name="T30" fmla="*/ 193 w 321"/>
                <a:gd name="T31" fmla="*/ 315 h 319"/>
                <a:gd name="T32" fmla="*/ 160 w 321"/>
                <a:gd name="T33" fmla="*/ 319 h 319"/>
                <a:gd name="T34" fmla="*/ 128 w 321"/>
                <a:gd name="T35" fmla="*/ 315 h 319"/>
                <a:gd name="T36" fmla="*/ 99 w 321"/>
                <a:gd name="T37" fmla="*/ 306 h 319"/>
                <a:gd name="T38" fmla="*/ 71 w 321"/>
                <a:gd name="T39" fmla="*/ 291 h 319"/>
                <a:gd name="T40" fmla="*/ 47 w 321"/>
                <a:gd name="T41" fmla="*/ 272 h 319"/>
                <a:gd name="T42" fmla="*/ 27 w 321"/>
                <a:gd name="T43" fmla="*/ 249 h 319"/>
                <a:gd name="T44" fmla="*/ 13 w 321"/>
                <a:gd name="T45" fmla="*/ 222 h 319"/>
                <a:gd name="T46" fmla="*/ 3 w 321"/>
                <a:gd name="T47" fmla="*/ 192 h 319"/>
                <a:gd name="T48" fmla="*/ 0 w 321"/>
                <a:gd name="T49" fmla="*/ 159 h 319"/>
                <a:gd name="T50" fmla="*/ 3 w 321"/>
                <a:gd name="T51" fmla="*/ 128 h 319"/>
                <a:gd name="T52" fmla="*/ 13 w 321"/>
                <a:gd name="T53" fmla="*/ 98 h 319"/>
                <a:gd name="T54" fmla="*/ 27 w 321"/>
                <a:gd name="T55" fmla="*/ 71 h 319"/>
                <a:gd name="T56" fmla="*/ 47 w 321"/>
                <a:gd name="T57" fmla="*/ 47 h 319"/>
                <a:gd name="T58" fmla="*/ 71 w 321"/>
                <a:gd name="T59" fmla="*/ 28 h 319"/>
                <a:gd name="T60" fmla="*/ 99 w 321"/>
                <a:gd name="T61" fmla="*/ 14 h 319"/>
                <a:gd name="T62" fmla="*/ 128 w 321"/>
                <a:gd name="T63" fmla="*/ 4 h 319"/>
                <a:gd name="T64" fmla="*/ 160 w 321"/>
                <a:gd name="T65" fmla="*/ 0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1" h="319">
                  <a:moveTo>
                    <a:pt x="160" y="0"/>
                  </a:moveTo>
                  <a:lnTo>
                    <a:pt x="193" y="4"/>
                  </a:lnTo>
                  <a:lnTo>
                    <a:pt x="222" y="14"/>
                  </a:lnTo>
                  <a:lnTo>
                    <a:pt x="250" y="28"/>
                  </a:lnTo>
                  <a:lnTo>
                    <a:pt x="274" y="47"/>
                  </a:lnTo>
                  <a:lnTo>
                    <a:pt x="294" y="71"/>
                  </a:lnTo>
                  <a:lnTo>
                    <a:pt x="308" y="98"/>
                  </a:lnTo>
                  <a:lnTo>
                    <a:pt x="318" y="128"/>
                  </a:lnTo>
                  <a:lnTo>
                    <a:pt x="321" y="159"/>
                  </a:lnTo>
                  <a:lnTo>
                    <a:pt x="318" y="192"/>
                  </a:lnTo>
                  <a:lnTo>
                    <a:pt x="308" y="222"/>
                  </a:lnTo>
                  <a:lnTo>
                    <a:pt x="294" y="249"/>
                  </a:lnTo>
                  <a:lnTo>
                    <a:pt x="274" y="272"/>
                  </a:lnTo>
                  <a:lnTo>
                    <a:pt x="250" y="291"/>
                  </a:lnTo>
                  <a:lnTo>
                    <a:pt x="222" y="306"/>
                  </a:lnTo>
                  <a:lnTo>
                    <a:pt x="193" y="315"/>
                  </a:lnTo>
                  <a:lnTo>
                    <a:pt x="160" y="319"/>
                  </a:lnTo>
                  <a:lnTo>
                    <a:pt x="128" y="315"/>
                  </a:lnTo>
                  <a:lnTo>
                    <a:pt x="99" y="306"/>
                  </a:lnTo>
                  <a:lnTo>
                    <a:pt x="71" y="291"/>
                  </a:lnTo>
                  <a:lnTo>
                    <a:pt x="47" y="272"/>
                  </a:lnTo>
                  <a:lnTo>
                    <a:pt x="27" y="249"/>
                  </a:lnTo>
                  <a:lnTo>
                    <a:pt x="13" y="222"/>
                  </a:lnTo>
                  <a:lnTo>
                    <a:pt x="3" y="192"/>
                  </a:lnTo>
                  <a:lnTo>
                    <a:pt x="0" y="159"/>
                  </a:lnTo>
                  <a:lnTo>
                    <a:pt x="3" y="128"/>
                  </a:lnTo>
                  <a:lnTo>
                    <a:pt x="13" y="98"/>
                  </a:lnTo>
                  <a:lnTo>
                    <a:pt x="27" y="71"/>
                  </a:lnTo>
                  <a:lnTo>
                    <a:pt x="47" y="47"/>
                  </a:lnTo>
                  <a:lnTo>
                    <a:pt x="71" y="28"/>
                  </a:lnTo>
                  <a:lnTo>
                    <a:pt x="99" y="14"/>
                  </a:lnTo>
                  <a:lnTo>
                    <a:pt x="128" y="4"/>
                  </a:lnTo>
                  <a:lnTo>
                    <a:pt x="16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1" name="Text Box 18"/>
          <p:cNvSpPr txBox="1">
            <a:spLocks noChangeArrowheads="1"/>
          </p:cNvSpPr>
          <p:nvPr/>
        </p:nvSpPr>
        <p:spPr bwMode="auto">
          <a:xfrm>
            <a:off x="9346195" y="252160"/>
            <a:ext cx="1117294" cy="16619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ADABA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  <a:buClr>
                <a:srgbClr val="7D0900"/>
              </a:buClr>
              <a:defRPr/>
            </a:pPr>
            <a:r>
              <a:rPr lang="en-US" sz="1200" dirty="0" smtClean="0">
                <a:solidFill>
                  <a:srgbClr val="1D252D"/>
                </a:solidFill>
                <a:latin typeface="Arial"/>
              </a:rPr>
              <a:t>International SM</a:t>
            </a:r>
            <a:endParaRPr lang="en-US" sz="1200" dirty="0">
              <a:solidFill>
                <a:srgbClr val="1D252D"/>
              </a:solidFill>
              <a:latin typeface="Arial"/>
            </a:endParaRPr>
          </a:p>
        </p:txBody>
      </p:sp>
      <p:grpSp>
        <p:nvGrpSpPr>
          <p:cNvPr id="82" name="Group 81"/>
          <p:cNvGrpSpPr/>
          <p:nvPr/>
        </p:nvGrpSpPr>
        <p:grpSpPr>
          <a:xfrm>
            <a:off x="10547660" y="173547"/>
            <a:ext cx="1190577" cy="281672"/>
            <a:chOff x="-2781147" y="4765874"/>
            <a:chExt cx="6186681" cy="899001"/>
          </a:xfrm>
        </p:grpSpPr>
        <p:sp>
          <p:nvSpPr>
            <p:cNvPr id="83" name="AutoShape 16"/>
            <p:cNvSpPr>
              <a:spLocks noChangeArrowheads="1"/>
            </p:cNvSpPr>
            <p:nvPr/>
          </p:nvSpPr>
          <p:spPr bwMode="auto">
            <a:xfrm>
              <a:off x="533733" y="4767799"/>
              <a:ext cx="974725" cy="893227"/>
            </a:xfrm>
            <a:prstGeom prst="chevron">
              <a:avLst>
                <a:gd name="adj" fmla="val 19163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84" name="AutoShape 13"/>
            <p:cNvSpPr>
              <a:spLocks noChangeArrowheads="1"/>
            </p:cNvSpPr>
            <p:nvPr/>
          </p:nvSpPr>
          <p:spPr bwMode="auto">
            <a:xfrm>
              <a:off x="2433984" y="4767799"/>
              <a:ext cx="971550" cy="897076"/>
            </a:xfrm>
            <a:prstGeom prst="chevron">
              <a:avLst>
                <a:gd name="adj" fmla="val 19019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85" name="AutoShape 12"/>
            <p:cNvSpPr>
              <a:spLocks noChangeArrowheads="1"/>
            </p:cNvSpPr>
            <p:nvPr/>
          </p:nvSpPr>
          <p:spPr bwMode="auto">
            <a:xfrm>
              <a:off x="1465091" y="4767798"/>
              <a:ext cx="974725" cy="897077"/>
            </a:xfrm>
            <a:prstGeom prst="chevron">
              <a:avLst>
                <a:gd name="adj" fmla="val 19081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86" name="AutoShape 8"/>
            <p:cNvSpPr>
              <a:spLocks noChangeArrowheads="1"/>
            </p:cNvSpPr>
            <p:nvPr/>
          </p:nvSpPr>
          <p:spPr bwMode="auto">
            <a:xfrm>
              <a:off x="-28559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87" name="AutoShape 9"/>
            <p:cNvSpPr>
              <a:spLocks noChangeArrowheads="1"/>
            </p:cNvSpPr>
            <p:nvPr/>
          </p:nvSpPr>
          <p:spPr bwMode="auto">
            <a:xfrm>
              <a:off x="-1117447" y="4767798"/>
              <a:ext cx="963612" cy="893227"/>
            </a:xfrm>
            <a:prstGeom prst="homePlate">
              <a:avLst>
                <a:gd name="adj" fmla="val 14911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26" name="AutoShape 10"/>
            <p:cNvSpPr>
              <a:spLocks noChangeArrowheads="1"/>
            </p:cNvSpPr>
            <p:nvPr/>
          </p:nvSpPr>
          <p:spPr bwMode="auto">
            <a:xfrm>
              <a:off x="-1949297" y="4765874"/>
              <a:ext cx="962025" cy="895151"/>
            </a:xfrm>
            <a:prstGeom prst="homePlate">
              <a:avLst>
                <a:gd name="adj" fmla="val 14854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27" name="AutoShape 11"/>
            <p:cNvSpPr>
              <a:spLocks noChangeArrowheads="1"/>
            </p:cNvSpPr>
            <p:nvPr/>
          </p:nvSpPr>
          <p:spPr bwMode="auto">
            <a:xfrm>
              <a:off x="-278114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8354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72" grpId="0"/>
      <p:bldP spid="55" grpId="0"/>
      <p:bldP spid="88" grpId="0"/>
      <p:bldP spid="89" grpId="0"/>
      <p:bldP spid="91" grpId="0"/>
      <p:bldP spid="92" grpId="0"/>
      <p:bldP spid="93" grpId="0"/>
      <p:bldP spid="94" grpId="0"/>
      <p:bldP spid="95" grpId="0"/>
      <p:bldP spid="96" grpId="0"/>
      <p:bldP spid="9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16096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1" name="think-cell Slide" r:id="rId4" imgW="421" imgH="423" progId="TCLayout.ActiveDocument.1">
                  <p:embed/>
                </p:oleObj>
              </mc:Choice>
              <mc:Fallback>
                <p:oleObj name="think-cell Slide" r:id="rId4" imgW="421" imgH="423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" name="Freeform 94"/>
          <p:cNvSpPr/>
          <p:nvPr/>
        </p:nvSpPr>
        <p:spPr>
          <a:xfrm rot="1246962">
            <a:off x="6954774" y="3241013"/>
            <a:ext cx="2368611" cy="379213"/>
          </a:xfrm>
          <a:custGeom>
            <a:avLst/>
            <a:gdLst>
              <a:gd name="connsiteX0" fmla="*/ 0 w 1581593"/>
              <a:gd name="connsiteY0" fmla="*/ 2658 h 2658"/>
              <a:gd name="connsiteX1" fmla="*/ 1581593 w 1581593"/>
              <a:gd name="connsiteY1" fmla="*/ 0 h 2658"/>
              <a:gd name="connsiteX2" fmla="*/ 1581593 w 1581593"/>
              <a:gd name="connsiteY2" fmla="*/ 0 h 2658"/>
              <a:gd name="connsiteX0" fmla="*/ 0 w 1581593"/>
              <a:gd name="connsiteY0" fmla="*/ 2658 h 2658"/>
              <a:gd name="connsiteX1" fmla="*/ 180754 w 1581593"/>
              <a:gd name="connsiteY1" fmla="*/ 0 h 2658"/>
              <a:gd name="connsiteX2" fmla="*/ 1581593 w 1581593"/>
              <a:gd name="connsiteY2" fmla="*/ 0 h 2658"/>
              <a:gd name="connsiteX3" fmla="*/ 1581593 w 1581593"/>
              <a:gd name="connsiteY3" fmla="*/ 0 h 2658"/>
              <a:gd name="connsiteX0" fmla="*/ 0 w 3309559"/>
              <a:gd name="connsiteY0" fmla="*/ 708902 h 708902"/>
              <a:gd name="connsiteX1" fmla="*/ 1908720 w 3309559"/>
              <a:gd name="connsiteY1" fmla="*/ 0 h 708902"/>
              <a:gd name="connsiteX2" fmla="*/ 3309559 w 3309559"/>
              <a:gd name="connsiteY2" fmla="*/ 0 h 708902"/>
              <a:gd name="connsiteX3" fmla="*/ 3309559 w 3309559"/>
              <a:gd name="connsiteY3" fmla="*/ 0 h 708902"/>
              <a:gd name="connsiteX0" fmla="*/ 0 w 3036837"/>
              <a:gd name="connsiteY0" fmla="*/ 1089902 h 1089902"/>
              <a:gd name="connsiteX1" fmla="*/ 1635998 w 3036837"/>
              <a:gd name="connsiteY1" fmla="*/ 0 h 1089902"/>
              <a:gd name="connsiteX2" fmla="*/ 3036837 w 3036837"/>
              <a:gd name="connsiteY2" fmla="*/ 0 h 1089902"/>
              <a:gd name="connsiteX3" fmla="*/ 3036837 w 3036837"/>
              <a:gd name="connsiteY3" fmla="*/ 0 h 1089902"/>
              <a:gd name="connsiteX0" fmla="*/ 0 w 3036837"/>
              <a:gd name="connsiteY0" fmla="*/ 404102 h 404102"/>
              <a:gd name="connsiteX1" fmla="*/ 1635998 w 3036837"/>
              <a:gd name="connsiteY1" fmla="*/ 0 h 404102"/>
              <a:gd name="connsiteX2" fmla="*/ 3036837 w 3036837"/>
              <a:gd name="connsiteY2" fmla="*/ 0 h 404102"/>
              <a:gd name="connsiteX3" fmla="*/ 3036837 w 3036837"/>
              <a:gd name="connsiteY3" fmla="*/ 0 h 404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6837" h="404102">
                <a:moveTo>
                  <a:pt x="0" y="404102"/>
                </a:moveTo>
                <a:lnTo>
                  <a:pt x="1635998" y="0"/>
                </a:lnTo>
                <a:lnTo>
                  <a:pt x="3036837" y="0"/>
                </a:lnTo>
                <a:lnTo>
                  <a:pt x="3036837" y="0"/>
                </a:lnTo>
              </a:path>
            </a:pathLst>
          </a:custGeom>
          <a:ln w="3175">
            <a:solidFill>
              <a:schemeClr val="bg1">
                <a:lumMod val="85000"/>
              </a:schemeClr>
            </a:soli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Freeform 93"/>
          <p:cNvSpPr/>
          <p:nvPr/>
        </p:nvSpPr>
        <p:spPr>
          <a:xfrm rot="14773102">
            <a:off x="6141902" y="4367131"/>
            <a:ext cx="2435125" cy="379213"/>
          </a:xfrm>
          <a:custGeom>
            <a:avLst/>
            <a:gdLst>
              <a:gd name="connsiteX0" fmla="*/ 0 w 1581593"/>
              <a:gd name="connsiteY0" fmla="*/ 2658 h 2658"/>
              <a:gd name="connsiteX1" fmla="*/ 1581593 w 1581593"/>
              <a:gd name="connsiteY1" fmla="*/ 0 h 2658"/>
              <a:gd name="connsiteX2" fmla="*/ 1581593 w 1581593"/>
              <a:gd name="connsiteY2" fmla="*/ 0 h 2658"/>
              <a:gd name="connsiteX0" fmla="*/ 0 w 1581593"/>
              <a:gd name="connsiteY0" fmla="*/ 2658 h 2658"/>
              <a:gd name="connsiteX1" fmla="*/ 180754 w 1581593"/>
              <a:gd name="connsiteY1" fmla="*/ 0 h 2658"/>
              <a:gd name="connsiteX2" fmla="*/ 1581593 w 1581593"/>
              <a:gd name="connsiteY2" fmla="*/ 0 h 2658"/>
              <a:gd name="connsiteX3" fmla="*/ 1581593 w 1581593"/>
              <a:gd name="connsiteY3" fmla="*/ 0 h 2658"/>
              <a:gd name="connsiteX0" fmla="*/ 0 w 3309559"/>
              <a:gd name="connsiteY0" fmla="*/ 708902 h 708902"/>
              <a:gd name="connsiteX1" fmla="*/ 1908720 w 3309559"/>
              <a:gd name="connsiteY1" fmla="*/ 0 h 708902"/>
              <a:gd name="connsiteX2" fmla="*/ 3309559 w 3309559"/>
              <a:gd name="connsiteY2" fmla="*/ 0 h 708902"/>
              <a:gd name="connsiteX3" fmla="*/ 3309559 w 3309559"/>
              <a:gd name="connsiteY3" fmla="*/ 0 h 708902"/>
              <a:gd name="connsiteX0" fmla="*/ 0 w 3036837"/>
              <a:gd name="connsiteY0" fmla="*/ 1089902 h 1089902"/>
              <a:gd name="connsiteX1" fmla="*/ 1635998 w 3036837"/>
              <a:gd name="connsiteY1" fmla="*/ 0 h 1089902"/>
              <a:gd name="connsiteX2" fmla="*/ 3036837 w 3036837"/>
              <a:gd name="connsiteY2" fmla="*/ 0 h 1089902"/>
              <a:gd name="connsiteX3" fmla="*/ 3036837 w 3036837"/>
              <a:gd name="connsiteY3" fmla="*/ 0 h 1089902"/>
              <a:gd name="connsiteX0" fmla="*/ 0 w 3036837"/>
              <a:gd name="connsiteY0" fmla="*/ 404102 h 404102"/>
              <a:gd name="connsiteX1" fmla="*/ 1635998 w 3036837"/>
              <a:gd name="connsiteY1" fmla="*/ 0 h 404102"/>
              <a:gd name="connsiteX2" fmla="*/ 3036837 w 3036837"/>
              <a:gd name="connsiteY2" fmla="*/ 0 h 404102"/>
              <a:gd name="connsiteX3" fmla="*/ 3036837 w 3036837"/>
              <a:gd name="connsiteY3" fmla="*/ 0 h 404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6837" h="404102">
                <a:moveTo>
                  <a:pt x="0" y="404102"/>
                </a:moveTo>
                <a:lnTo>
                  <a:pt x="1635998" y="0"/>
                </a:lnTo>
                <a:lnTo>
                  <a:pt x="3036837" y="0"/>
                </a:lnTo>
                <a:lnTo>
                  <a:pt x="3036837" y="0"/>
                </a:lnTo>
              </a:path>
            </a:pathLst>
          </a:custGeom>
          <a:ln w="3175">
            <a:solidFill>
              <a:schemeClr val="bg1">
                <a:lumMod val="85000"/>
              </a:schemeClr>
            </a:soli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Freeform 91"/>
          <p:cNvSpPr/>
          <p:nvPr/>
        </p:nvSpPr>
        <p:spPr>
          <a:xfrm rot="18795632">
            <a:off x="3307135" y="4444580"/>
            <a:ext cx="2780419" cy="379213"/>
          </a:xfrm>
          <a:custGeom>
            <a:avLst/>
            <a:gdLst>
              <a:gd name="connsiteX0" fmla="*/ 0 w 1581593"/>
              <a:gd name="connsiteY0" fmla="*/ 2658 h 2658"/>
              <a:gd name="connsiteX1" fmla="*/ 1581593 w 1581593"/>
              <a:gd name="connsiteY1" fmla="*/ 0 h 2658"/>
              <a:gd name="connsiteX2" fmla="*/ 1581593 w 1581593"/>
              <a:gd name="connsiteY2" fmla="*/ 0 h 2658"/>
              <a:gd name="connsiteX0" fmla="*/ 0 w 1581593"/>
              <a:gd name="connsiteY0" fmla="*/ 2658 h 2658"/>
              <a:gd name="connsiteX1" fmla="*/ 180754 w 1581593"/>
              <a:gd name="connsiteY1" fmla="*/ 0 h 2658"/>
              <a:gd name="connsiteX2" fmla="*/ 1581593 w 1581593"/>
              <a:gd name="connsiteY2" fmla="*/ 0 h 2658"/>
              <a:gd name="connsiteX3" fmla="*/ 1581593 w 1581593"/>
              <a:gd name="connsiteY3" fmla="*/ 0 h 2658"/>
              <a:gd name="connsiteX0" fmla="*/ 0 w 3309559"/>
              <a:gd name="connsiteY0" fmla="*/ 708902 h 708902"/>
              <a:gd name="connsiteX1" fmla="*/ 1908720 w 3309559"/>
              <a:gd name="connsiteY1" fmla="*/ 0 h 708902"/>
              <a:gd name="connsiteX2" fmla="*/ 3309559 w 3309559"/>
              <a:gd name="connsiteY2" fmla="*/ 0 h 708902"/>
              <a:gd name="connsiteX3" fmla="*/ 3309559 w 3309559"/>
              <a:gd name="connsiteY3" fmla="*/ 0 h 708902"/>
              <a:gd name="connsiteX0" fmla="*/ 0 w 3036837"/>
              <a:gd name="connsiteY0" fmla="*/ 1089902 h 1089902"/>
              <a:gd name="connsiteX1" fmla="*/ 1635998 w 3036837"/>
              <a:gd name="connsiteY1" fmla="*/ 0 h 1089902"/>
              <a:gd name="connsiteX2" fmla="*/ 3036837 w 3036837"/>
              <a:gd name="connsiteY2" fmla="*/ 0 h 1089902"/>
              <a:gd name="connsiteX3" fmla="*/ 3036837 w 3036837"/>
              <a:gd name="connsiteY3" fmla="*/ 0 h 1089902"/>
              <a:gd name="connsiteX0" fmla="*/ 0 w 3036837"/>
              <a:gd name="connsiteY0" fmla="*/ 404102 h 404102"/>
              <a:gd name="connsiteX1" fmla="*/ 1635998 w 3036837"/>
              <a:gd name="connsiteY1" fmla="*/ 0 h 404102"/>
              <a:gd name="connsiteX2" fmla="*/ 3036837 w 3036837"/>
              <a:gd name="connsiteY2" fmla="*/ 0 h 404102"/>
              <a:gd name="connsiteX3" fmla="*/ 3036837 w 3036837"/>
              <a:gd name="connsiteY3" fmla="*/ 0 h 404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6837" h="404102">
                <a:moveTo>
                  <a:pt x="0" y="404102"/>
                </a:moveTo>
                <a:lnTo>
                  <a:pt x="1635998" y="0"/>
                </a:lnTo>
                <a:lnTo>
                  <a:pt x="3036837" y="0"/>
                </a:lnTo>
                <a:lnTo>
                  <a:pt x="3036837" y="0"/>
                </a:lnTo>
              </a:path>
            </a:pathLst>
          </a:custGeom>
          <a:ln w="3175">
            <a:solidFill>
              <a:schemeClr val="bg1">
                <a:lumMod val="85000"/>
              </a:schemeClr>
            </a:soli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Freeform 89"/>
          <p:cNvSpPr/>
          <p:nvPr/>
        </p:nvSpPr>
        <p:spPr>
          <a:xfrm>
            <a:off x="2310422" y="3197399"/>
            <a:ext cx="2938986" cy="379213"/>
          </a:xfrm>
          <a:custGeom>
            <a:avLst/>
            <a:gdLst>
              <a:gd name="connsiteX0" fmla="*/ 0 w 1581593"/>
              <a:gd name="connsiteY0" fmla="*/ 2658 h 2658"/>
              <a:gd name="connsiteX1" fmla="*/ 1581593 w 1581593"/>
              <a:gd name="connsiteY1" fmla="*/ 0 h 2658"/>
              <a:gd name="connsiteX2" fmla="*/ 1581593 w 1581593"/>
              <a:gd name="connsiteY2" fmla="*/ 0 h 2658"/>
              <a:gd name="connsiteX0" fmla="*/ 0 w 1581593"/>
              <a:gd name="connsiteY0" fmla="*/ 2658 h 2658"/>
              <a:gd name="connsiteX1" fmla="*/ 180754 w 1581593"/>
              <a:gd name="connsiteY1" fmla="*/ 0 h 2658"/>
              <a:gd name="connsiteX2" fmla="*/ 1581593 w 1581593"/>
              <a:gd name="connsiteY2" fmla="*/ 0 h 2658"/>
              <a:gd name="connsiteX3" fmla="*/ 1581593 w 1581593"/>
              <a:gd name="connsiteY3" fmla="*/ 0 h 2658"/>
              <a:gd name="connsiteX0" fmla="*/ 0 w 3309559"/>
              <a:gd name="connsiteY0" fmla="*/ 708902 h 708902"/>
              <a:gd name="connsiteX1" fmla="*/ 1908720 w 3309559"/>
              <a:gd name="connsiteY1" fmla="*/ 0 h 708902"/>
              <a:gd name="connsiteX2" fmla="*/ 3309559 w 3309559"/>
              <a:gd name="connsiteY2" fmla="*/ 0 h 708902"/>
              <a:gd name="connsiteX3" fmla="*/ 3309559 w 3309559"/>
              <a:gd name="connsiteY3" fmla="*/ 0 h 708902"/>
              <a:gd name="connsiteX0" fmla="*/ 0 w 3036837"/>
              <a:gd name="connsiteY0" fmla="*/ 1089902 h 1089902"/>
              <a:gd name="connsiteX1" fmla="*/ 1635998 w 3036837"/>
              <a:gd name="connsiteY1" fmla="*/ 0 h 1089902"/>
              <a:gd name="connsiteX2" fmla="*/ 3036837 w 3036837"/>
              <a:gd name="connsiteY2" fmla="*/ 0 h 1089902"/>
              <a:gd name="connsiteX3" fmla="*/ 3036837 w 3036837"/>
              <a:gd name="connsiteY3" fmla="*/ 0 h 1089902"/>
              <a:gd name="connsiteX0" fmla="*/ 0 w 3036837"/>
              <a:gd name="connsiteY0" fmla="*/ 404102 h 404102"/>
              <a:gd name="connsiteX1" fmla="*/ 1635998 w 3036837"/>
              <a:gd name="connsiteY1" fmla="*/ 0 h 404102"/>
              <a:gd name="connsiteX2" fmla="*/ 3036837 w 3036837"/>
              <a:gd name="connsiteY2" fmla="*/ 0 h 404102"/>
              <a:gd name="connsiteX3" fmla="*/ 3036837 w 3036837"/>
              <a:gd name="connsiteY3" fmla="*/ 0 h 404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6837" h="404102">
                <a:moveTo>
                  <a:pt x="0" y="404102"/>
                </a:moveTo>
                <a:lnTo>
                  <a:pt x="1635998" y="0"/>
                </a:lnTo>
                <a:lnTo>
                  <a:pt x="3036837" y="0"/>
                </a:lnTo>
                <a:lnTo>
                  <a:pt x="3036837" y="0"/>
                </a:lnTo>
              </a:path>
            </a:pathLst>
          </a:custGeom>
          <a:ln w="3175">
            <a:solidFill>
              <a:schemeClr val="bg1">
                <a:lumMod val="85000"/>
              </a:schemeClr>
            </a:soli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itle 1"/>
          <p:cNvSpPr txBox="1">
            <a:spLocks/>
          </p:cNvSpPr>
          <p:nvPr/>
        </p:nvSpPr>
        <p:spPr>
          <a:xfrm>
            <a:off x="264968" y="197053"/>
            <a:ext cx="6501593" cy="74757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s-ES" sz="3600" kern="1200" dirty="0">
                <a:solidFill>
                  <a:schemeClr val="tx2"/>
                </a:solidFill>
                <a:latin typeface="+mn-lt"/>
                <a:ea typeface="+mj-ea"/>
                <a:cs typeface="STC" panose="01000500000000020006" pitchFamily="2" charset="-78"/>
              </a:defRPr>
            </a:lvl1pPr>
          </a:lstStyle>
          <a:p>
            <a:pPr lvl="0"/>
            <a:r>
              <a:rPr lang="en-US" sz="3200" dirty="0" smtClean="0">
                <a:solidFill>
                  <a:srgbClr val="4F008C"/>
                </a:solidFill>
                <a:latin typeface="Arial"/>
              </a:rPr>
              <a:t>Assigning Spectrum Internationally </a:t>
            </a:r>
            <a:endParaRPr lang="en-US" sz="3200" dirty="0">
              <a:solidFill>
                <a:srgbClr val="4F008C"/>
              </a:solidFill>
              <a:latin typeface="Arial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943949" y="1344415"/>
            <a:ext cx="18949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C2A6CF"/>
                </a:solidFill>
                <a:latin typeface="Arial"/>
              </a:rPr>
              <a:t>Spectrum </a:t>
            </a:r>
            <a:r>
              <a:rPr lang="en-US" sz="1600" dirty="0" smtClean="0">
                <a:solidFill>
                  <a:srgbClr val="C2A6CF"/>
                </a:solidFill>
                <a:latin typeface="Arial"/>
              </a:rPr>
              <a:t>Auctions</a:t>
            </a:r>
            <a:endParaRPr lang="en-US" sz="1600" dirty="0">
              <a:solidFill>
                <a:srgbClr val="C2A6CF"/>
              </a:solidFill>
              <a:latin typeface="Arial"/>
            </a:endParaRPr>
          </a:p>
        </p:txBody>
      </p:sp>
      <p:sp>
        <p:nvSpPr>
          <p:cNvPr id="55" name="TextBox 54"/>
          <p:cNvSpPr txBox="1"/>
          <p:nvPr/>
        </p:nvSpPr>
        <p:spPr>
          <a:xfrm flipH="1">
            <a:off x="2973907" y="1229946"/>
            <a:ext cx="7046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commanding method of assigning spectrum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licenses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mobile operators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is the spectrum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auction</a:t>
            </a:r>
            <a:endParaRPr lang="en-US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6" name="Straight Connector 55"/>
          <p:cNvCxnSpPr/>
          <p:nvPr/>
        </p:nvCxnSpPr>
        <p:spPr>
          <a:xfrm flipV="1">
            <a:off x="2897383" y="1895363"/>
            <a:ext cx="6666441" cy="2058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1109" y="2711491"/>
            <a:ext cx="2066925" cy="18097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7383" y="4190415"/>
            <a:ext cx="2771775" cy="18478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8865" y="4228515"/>
            <a:ext cx="2847975" cy="1809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44003" y="2621003"/>
            <a:ext cx="2514600" cy="19907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09399" y="2420649"/>
            <a:ext cx="1323231" cy="921801"/>
          </a:xfrm>
          <a:prstGeom prst="rect">
            <a:avLst/>
          </a:prstGeom>
        </p:spPr>
      </p:pic>
      <p:sp>
        <p:nvSpPr>
          <p:cNvPr id="87" name="Text Box 18"/>
          <p:cNvSpPr txBox="1">
            <a:spLocks noChangeArrowheads="1"/>
          </p:cNvSpPr>
          <p:nvPr/>
        </p:nvSpPr>
        <p:spPr bwMode="auto">
          <a:xfrm>
            <a:off x="9346195" y="252160"/>
            <a:ext cx="1117294" cy="16619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ADABA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  <a:buClr>
                <a:srgbClr val="7D0900"/>
              </a:buClr>
              <a:defRPr/>
            </a:pPr>
            <a:r>
              <a:rPr lang="en-US" sz="1200" dirty="0" smtClean="0">
                <a:solidFill>
                  <a:srgbClr val="1D252D"/>
                </a:solidFill>
                <a:latin typeface="Arial"/>
              </a:rPr>
              <a:t>International SM</a:t>
            </a:r>
            <a:endParaRPr lang="en-US" sz="1200" dirty="0">
              <a:solidFill>
                <a:srgbClr val="1D252D"/>
              </a:solidFill>
              <a:latin typeface="Arial"/>
            </a:endParaRPr>
          </a:p>
        </p:txBody>
      </p:sp>
      <p:grpSp>
        <p:nvGrpSpPr>
          <p:cNvPr id="88" name="Group 87"/>
          <p:cNvGrpSpPr/>
          <p:nvPr/>
        </p:nvGrpSpPr>
        <p:grpSpPr>
          <a:xfrm>
            <a:off x="10547660" y="173547"/>
            <a:ext cx="1190577" cy="281672"/>
            <a:chOff x="-2781147" y="4765874"/>
            <a:chExt cx="6186681" cy="899001"/>
          </a:xfrm>
        </p:grpSpPr>
        <p:sp>
          <p:nvSpPr>
            <p:cNvPr id="89" name="AutoShape 16"/>
            <p:cNvSpPr>
              <a:spLocks noChangeArrowheads="1"/>
            </p:cNvSpPr>
            <p:nvPr/>
          </p:nvSpPr>
          <p:spPr bwMode="auto">
            <a:xfrm>
              <a:off x="533733" y="4767799"/>
              <a:ext cx="974725" cy="893227"/>
            </a:xfrm>
            <a:prstGeom prst="chevron">
              <a:avLst>
                <a:gd name="adj" fmla="val 19163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91" name="AutoShape 13"/>
            <p:cNvSpPr>
              <a:spLocks noChangeArrowheads="1"/>
            </p:cNvSpPr>
            <p:nvPr/>
          </p:nvSpPr>
          <p:spPr bwMode="auto">
            <a:xfrm>
              <a:off x="2433984" y="4767799"/>
              <a:ext cx="971550" cy="897076"/>
            </a:xfrm>
            <a:prstGeom prst="chevron">
              <a:avLst>
                <a:gd name="adj" fmla="val 19019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93" name="AutoShape 12"/>
            <p:cNvSpPr>
              <a:spLocks noChangeArrowheads="1"/>
            </p:cNvSpPr>
            <p:nvPr/>
          </p:nvSpPr>
          <p:spPr bwMode="auto">
            <a:xfrm>
              <a:off x="1465091" y="4767798"/>
              <a:ext cx="974725" cy="897077"/>
            </a:xfrm>
            <a:prstGeom prst="chevron">
              <a:avLst>
                <a:gd name="adj" fmla="val 19081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96" name="AutoShape 8"/>
            <p:cNvSpPr>
              <a:spLocks noChangeArrowheads="1"/>
            </p:cNvSpPr>
            <p:nvPr/>
          </p:nvSpPr>
          <p:spPr bwMode="auto">
            <a:xfrm>
              <a:off x="-28559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97" name="AutoShape 9"/>
            <p:cNvSpPr>
              <a:spLocks noChangeArrowheads="1"/>
            </p:cNvSpPr>
            <p:nvPr/>
          </p:nvSpPr>
          <p:spPr bwMode="auto">
            <a:xfrm>
              <a:off x="-1117447" y="4767798"/>
              <a:ext cx="963612" cy="893227"/>
            </a:xfrm>
            <a:prstGeom prst="homePlate">
              <a:avLst>
                <a:gd name="adj" fmla="val 14911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98" name="AutoShape 10"/>
            <p:cNvSpPr>
              <a:spLocks noChangeArrowheads="1"/>
            </p:cNvSpPr>
            <p:nvPr/>
          </p:nvSpPr>
          <p:spPr bwMode="auto">
            <a:xfrm>
              <a:off x="-1949297" y="4765874"/>
              <a:ext cx="962025" cy="895151"/>
            </a:xfrm>
            <a:prstGeom prst="homePlate">
              <a:avLst>
                <a:gd name="adj" fmla="val 14854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99" name="AutoShape 11"/>
            <p:cNvSpPr>
              <a:spLocks noChangeArrowheads="1"/>
            </p:cNvSpPr>
            <p:nvPr/>
          </p:nvSpPr>
          <p:spPr bwMode="auto">
            <a:xfrm>
              <a:off x="-278114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129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6" name="think-cell Slide" r:id="rId4" imgW="421" imgH="423" progId="TCLayout.ActiveDocument.1">
                  <p:embed/>
                </p:oleObj>
              </mc:Choice>
              <mc:Fallback>
                <p:oleObj name="think-cell Slide" r:id="rId4" imgW="421" imgH="423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itle 1"/>
          <p:cNvSpPr txBox="1">
            <a:spLocks/>
          </p:cNvSpPr>
          <p:nvPr/>
        </p:nvSpPr>
        <p:spPr>
          <a:xfrm>
            <a:off x="264968" y="197053"/>
            <a:ext cx="6501593" cy="74757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s-ES" sz="3600" kern="1200" dirty="0">
                <a:solidFill>
                  <a:schemeClr val="tx2"/>
                </a:solidFill>
                <a:latin typeface="+mn-lt"/>
                <a:ea typeface="+mj-ea"/>
                <a:cs typeface="STC" panose="01000500000000020006" pitchFamily="2" charset="-78"/>
              </a:defRPr>
            </a:lvl1pPr>
          </a:lstStyle>
          <a:p>
            <a:pPr lvl="0"/>
            <a:r>
              <a:rPr lang="en-US" sz="3200" dirty="0" smtClean="0">
                <a:solidFill>
                  <a:srgbClr val="4F008C"/>
                </a:solidFill>
                <a:latin typeface="Arial"/>
              </a:rPr>
              <a:t>National Spectrum Management </a:t>
            </a:r>
            <a:endParaRPr lang="en-US" sz="3200" dirty="0">
              <a:solidFill>
                <a:srgbClr val="4F008C"/>
              </a:solidFill>
              <a:latin typeface="Arial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801123" y="1096219"/>
            <a:ext cx="22341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C2A6CF"/>
                </a:solidFill>
                <a:latin typeface="Arial"/>
              </a:rPr>
              <a:t>Spectrum </a:t>
            </a:r>
            <a:r>
              <a:rPr lang="en-US" sz="1600" dirty="0" smtClean="0">
                <a:solidFill>
                  <a:srgbClr val="C2A6CF"/>
                </a:solidFill>
                <a:latin typeface="Arial"/>
              </a:rPr>
              <a:t>Assignment Methods</a:t>
            </a:r>
            <a:endParaRPr lang="en-US" sz="1600" dirty="0">
              <a:solidFill>
                <a:srgbClr val="C2A6CF"/>
              </a:solidFill>
              <a:latin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41317" y="1106254"/>
            <a:ext cx="67954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There are a variety of approaches which regulators can use to exercise different levels of control over how spectrum is assigned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37" name="Elbow Connector 436"/>
          <p:cNvCxnSpPr>
            <a:stCxn id="441" idx="3"/>
          </p:cNvCxnSpPr>
          <p:nvPr/>
        </p:nvCxnSpPr>
        <p:spPr>
          <a:xfrm>
            <a:off x="4045682" y="4091219"/>
            <a:ext cx="1255754" cy="1511994"/>
          </a:xfrm>
          <a:prstGeom prst="bentConnector2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8" name="Elbow Connector 437"/>
          <p:cNvCxnSpPr/>
          <p:nvPr/>
        </p:nvCxnSpPr>
        <p:spPr>
          <a:xfrm flipH="1">
            <a:off x="7310170" y="3855969"/>
            <a:ext cx="1255754" cy="1511994"/>
          </a:xfrm>
          <a:prstGeom prst="bentConnector2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0" name="Elbow Connector 439"/>
          <p:cNvCxnSpPr/>
          <p:nvPr/>
        </p:nvCxnSpPr>
        <p:spPr>
          <a:xfrm rot="5400000">
            <a:off x="5494877" y="3757871"/>
            <a:ext cx="2014884" cy="3076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1" name="Rounded Rectangle 440"/>
          <p:cNvSpPr/>
          <p:nvPr/>
        </p:nvSpPr>
        <p:spPr>
          <a:xfrm>
            <a:off x="3140379" y="3681801"/>
            <a:ext cx="905304" cy="81883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2" name="Rounded Rectangle 441"/>
          <p:cNvSpPr/>
          <p:nvPr/>
        </p:nvSpPr>
        <p:spPr>
          <a:xfrm>
            <a:off x="8563517" y="3433604"/>
            <a:ext cx="905304" cy="818835"/>
          </a:xfrm>
          <a:prstGeom prst="roundRect">
            <a:avLst/>
          </a:prstGeom>
          <a:solidFill>
            <a:srgbClr val="BF941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3" name="Rounded Rectangle 442"/>
          <p:cNvSpPr/>
          <p:nvPr/>
        </p:nvSpPr>
        <p:spPr>
          <a:xfrm>
            <a:off x="6011691" y="2285918"/>
            <a:ext cx="905304" cy="818835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6" name="Rectangle 445"/>
          <p:cNvSpPr/>
          <p:nvPr/>
        </p:nvSpPr>
        <p:spPr>
          <a:xfrm>
            <a:off x="1054357" y="4413277"/>
            <a:ext cx="3048217" cy="1452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this method the regulator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 total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control, including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choosing which companies are assigned spectrum and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used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49" name="Group 448"/>
          <p:cNvGrpSpPr/>
          <p:nvPr/>
        </p:nvGrpSpPr>
        <p:grpSpPr>
          <a:xfrm>
            <a:off x="4229946" y="4323072"/>
            <a:ext cx="4160739" cy="2177616"/>
            <a:chOff x="3790950" y="3180711"/>
            <a:chExt cx="4622800" cy="2674937"/>
          </a:xfrm>
          <a:effectLst/>
        </p:grpSpPr>
        <p:grpSp>
          <p:nvGrpSpPr>
            <p:cNvPr id="450" name="Group 4"/>
            <p:cNvGrpSpPr>
              <a:grpSpLocks noChangeAspect="1"/>
            </p:cNvGrpSpPr>
            <p:nvPr/>
          </p:nvGrpSpPr>
          <p:grpSpPr bwMode="auto">
            <a:xfrm>
              <a:off x="3790950" y="3180711"/>
              <a:ext cx="4622800" cy="2674937"/>
              <a:chOff x="2388" y="1995"/>
              <a:chExt cx="2912" cy="1685"/>
            </a:xfrm>
            <a:effectLst/>
          </p:grpSpPr>
          <p:sp>
            <p:nvSpPr>
              <p:cNvPr id="452" name="Rectangle 5"/>
              <p:cNvSpPr>
                <a:spLocks noChangeArrowheads="1"/>
              </p:cNvSpPr>
              <p:nvPr/>
            </p:nvSpPr>
            <p:spPr bwMode="auto">
              <a:xfrm>
                <a:off x="2684" y="2056"/>
                <a:ext cx="2311" cy="148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3" name="Freeform 6"/>
              <p:cNvSpPr>
                <a:spLocks noEditPoints="1"/>
              </p:cNvSpPr>
              <p:nvPr/>
            </p:nvSpPr>
            <p:spPr bwMode="auto">
              <a:xfrm>
                <a:off x="2649" y="1995"/>
                <a:ext cx="2381" cy="1597"/>
              </a:xfrm>
              <a:custGeom>
                <a:avLst/>
                <a:gdLst>
                  <a:gd name="T0" fmla="*/ 273 w 273"/>
                  <a:gd name="T1" fmla="*/ 175 h 182"/>
                  <a:gd name="T2" fmla="*/ 273 w 273"/>
                  <a:gd name="T3" fmla="*/ 11 h 182"/>
                  <a:gd name="T4" fmla="*/ 263 w 273"/>
                  <a:gd name="T5" fmla="*/ 0 h 182"/>
                  <a:gd name="T6" fmla="*/ 11 w 273"/>
                  <a:gd name="T7" fmla="*/ 0 h 182"/>
                  <a:gd name="T8" fmla="*/ 0 w 273"/>
                  <a:gd name="T9" fmla="*/ 11 h 182"/>
                  <a:gd name="T10" fmla="*/ 0 w 273"/>
                  <a:gd name="T11" fmla="*/ 175 h 182"/>
                  <a:gd name="T12" fmla="*/ 3 w 273"/>
                  <a:gd name="T13" fmla="*/ 182 h 182"/>
                  <a:gd name="T14" fmla="*/ 270 w 273"/>
                  <a:gd name="T15" fmla="*/ 182 h 182"/>
                  <a:gd name="T16" fmla="*/ 273 w 273"/>
                  <a:gd name="T17" fmla="*/ 175 h 182"/>
                  <a:gd name="T18" fmla="*/ 263 w 273"/>
                  <a:gd name="T19" fmla="*/ 170 h 182"/>
                  <a:gd name="T20" fmla="*/ 9 w 273"/>
                  <a:gd name="T21" fmla="*/ 170 h 182"/>
                  <a:gd name="T22" fmla="*/ 9 w 273"/>
                  <a:gd name="T23" fmla="*/ 11 h 182"/>
                  <a:gd name="T24" fmla="*/ 263 w 273"/>
                  <a:gd name="T25" fmla="*/ 11 h 182"/>
                  <a:gd name="T26" fmla="*/ 263 w 273"/>
                  <a:gd name="T27" fmla="*/ 17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3" h="182">
                    <a:moveTo>
                      <a:pt x="273" y="175"/>
                    </a:moveTo>
                    <a:cubicBezTo>
                      <a:pt x="273" y="11"/>
                      <a:pt x="273" y="11"/>
                      <a:pt x="273" y="11"/>
                    </a:cubicBezTo>
                    <a:cubicBezTo>
                      <a:pt x="273" y="5"/>
                      <a:pt x="268" y="0"/>
                      <a:pt x="263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75"/>
                      <a:pt x="0" y="175"/>
                      <a:pt x="0" y="175"/>
                    </a:cubicBezTo>
                    <a:cubicBezTo>
                      <a:pt x="0" y="177"/>
                      <a:pt x="1" y="180"/>
                      <a:pt x="3" y="182"/>
                    </a:cubicBezTo>
                    <a:cubicBezTo>
                      <a:pt x="270" y="182"/>
                      <a:pt x="270" y="182"/>
                      <a:pt x="270" y="182"/>
                    </a:cubicBezTo>
                    <a:cubicBezTo>
                      <a:pt x="272" y="180"/>
                      <a:pt x="273" y="177"/>
                      <a:pt x="273" y="175"/>
                    </a:cubicBezTo>
                    <a:close/>
                    <a:moveTo>
                      <a:pt x="263" y="170"/>
                    </a:moveTo>
                    <a:cubicBezTo>
                      <a:pt x="9" y="170"/>
                      <a:pt x="9" y="170"/>
                      <a:pt x="9" y="170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263" y="11"/>
                      <a:pt x="263" y="11"/>
                      <a:pt x="263" y="11"/>
                    </a:cubicBezTo>
                    <a:lnTo>
                      <a:pt x="263" y="170"/>
                    </a:lnTo>
                    <a:close/>
                  </a:path>
                </a:pathLst>
              </a:custGeom>
              <a:solidFill>
                <a:srgbClr val="414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4" name="Freeform 7"/>
              <p:cNvSpPr>
                <a:spLocks/>
              </p:cNvSpPr>
              <p:nvPr/>
            </p:nvSpPr>
            <p:spPr bwMode="auto">
              <a:xfrm>
                <a:off x="2388" y="3592"/>
                <a:ext cx="2912" cy="53"/>
              </a:xfrm>
              <a:custGeom>
                <a:avLst/>
                <a:gdLst>
                  <a:gd name="T0" fmla="*/ 2616 w 2912"/>
                  <a:gd name="T1" fmla="*/ 0 h 53"/>
                  <a:gd name="T2" fmla="*/ 288 w 2912"/>
                  <a:gd name="T3" fmla="*/ 0 h 53"/>
                  <a:gd name="T4" fmla="*/ 0 w 2912"/>
                  <a:gd name="T5" fmla="*/ 0 h 53"/>
                  <a:gd name="T6" fmla="*/ 0 w 2912"/>
                  <a:gd name="T7" fmla="*/ 53 h 53"/>
                  <a:gd name="T8" fmla="*/ 2912 w 2912"/>
                  <a:gd name="T9" fmla="*/ 53 h 53"/>
                  <a:gd name="T10" fmla="*/ 2912 w 2912"/>
                  <a:gd name="T11" fmla="*/ 0 h 53"/>
                  <a:gd name="T12" fmla="*/ 2616 w 2912"/>
                  <a:gd name="T1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12" h="53">
                    <a:moveTo>
                      <a:pt x="2616" y="0"/>
                    </a:moveTo>
                    <a:lnTo>
                      <a:pt x="288" y="0"/>
                    </a:lnTo>
                    <a:lnTo>
                      <a:pt x="0" y="0"/>
                    </a:lnTo>
                    <a:lnTo>
                      <a:pt x="0" y="53"/>
                    </a:lnTo>
                    <a:lnTo>
                      <a:pt x="2912" y="53"/>
                    </a:lnTo>
                    <a:lnTo>
                      <a:pt x="2912" y="0"/>
                    </a:lnTo>
                    <a:lnTo>
                      <a:pt x="2616" y="0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5" name="Oval 8"/>
              <p:cNvSpPr>
                <a:spLocks noChangeArrowheads="1"/>
              </p:cNvSpPr>
              <p:nvPr/>
            </p:nvSpPr>
            <p:spPr bwMode="auto">
              <a:xfrm>
                <a:off x="3827" y="2039"/>
                <a:ext cx="26" cy="17"/>
              </a:xfrm>
              <a:prstGeom prst="ellipse">
                <a:avLst/>
              </a:prstGeom>
              <a:solidFill>
                <a:srgbClr val="9395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6" name="Freeform 9"/>
              <p:cNvSpPr>
                <a:spLocks/>
              </p:cNvSpPr>
              <p:nvPr/>
            </p:nvSpPr>
            <p:spPr bwMode="auto">
              <a:xfrm>
                <a:off x="3635" y="3592"/>
                <a:ext cx="410" cy="35"/>
              </a:xfrm>
              <a:custGeom>
                <a:avLst/>
                <a:gdLst>
                  <a:gd name="T0" fmla="*/ 24 w 47"/>
                  <a:gd name="T1" fmla="*/ 0 h 4"/>
                  <a:gd name="T2" fmla="*/ 23 w 47"/>
                  <a:gd name="T3" fmla="*/ 0 h 4"/>
                  <a:gd name="T4" fmla="*/ 0 w 47"/>
                  <a:gd name="T5" fmla="*/ 0 h 4"/>
                  <a:gd name="T6" fmla="*/ 4 w 47"/>
                  <a:gd name="T7" fmla="*/ 4 h 4"/>
                  <a:gd name="T8" fmla="*/ 23 w 47"/>
                  <a:gd name="T9" fmla="*/ 4 h 4"/>
                  <a:gd name="T10" fmla="*/ 24 w 47"/>
                  <a:gd name="T11" fmla="*/ 4 h 4"/>
                  <a:gd name="T12" fmla="*/ 43 w 47"/>
                  <a:gd name="T13" fmla="*/ 4 h 4"/>
                  <a:gd name="T14" fmla="*/ 47 w 47"/>
                  <a:gd name="T15" fmla="*/ 0 h 4"/>
                  <a:gd name="T16" fmla="*/ 24 w 47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4">
                    <a:moveTo>
                      <a:pt x="24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4"/>
                      <a:pt x="4" y="4"/>
                    </a:cubicBezTo>
                    <a:cubicBezTo>
                      <a:pt x="7" y="4"/>
                      <a:pt x="20" y="4"/>
                      <a:pt x="23" y="4"/>
                    </a:cubicBezTo>
                    <a:cubicBezTo>
                      <a:pt x="23" y="4"/>
                      <a:pt x="24" y="4"/>
                      <a:pt x="24" y="4"/>
                    </a:cubicBezTo>
                    <a:cubicBezTo>
                      <a:pt x="27" y="4"/>
                      <a:pt x="39" y="4"/>
                      <a:pt x="43" y="4"/>
                    </a:cubicBezTo>
                    <a:cubicBezTo>
                      <a:pt x="46" y="4"/>
                      <a:pt x="47" y="0"/>
                      <a:pt x="47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7" name="Freeform 10"/>
              <p:cNvSpPr>
                <a:spLocks/>
              </p:cNvSpPr>
              <p:nvPr/>
            </p:nvSpPr>
            <p:spPr bwMode="auto">
              <a:xfrm>
                <a:off x="2388" y="3645"/>
                <a:ext cx="2912" cy="35"/>
              </a:xfrm>
              <a:custGeom>
                <a:avLst/>
                <a:gdLst>
                  <a:gd name="T0" fmla="*/ 0 w 334"/>
                  <a:gd name="T1" fmla="*/ 0 h 4"/>
                  <a:gd name="T2" fmla="*/ 19 w 334"/>
                  <a:gd name="T3" fmla="*/ 4 h 4"/>
                  <a:gd name="T4" fmla="*/ 166 w 334"/>
                  <a:gd name="T5" fmla="*/ 4 h 4"/>
                  <a:gd name="T6" fmla="*/ 168 w 334"/>
                  <a:gd name="T7" fmla="*/ 4 h 4"/>
                  <a:gd name="T8" fmla="*/ 314 w 334"/>
                  <a:gd name="T9" fmla="*/ 4 h 4"/>
                  <a:gd name="T10" fmla="*/ 334 w 33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4" h="4">
                    <a:moveTo>
                      <a:pt x="0" y="0"/>
                    </a:moveTo>
                    <a:cubicBezTo>
                      <a:pt x="0" y="0"/>
                      <a:pt x="2" y="4"/>
                      <a:pt x="19" y="4"/>
                    </a:cubicBezTo>
                    <a:cubicBezTo>
                      <a:pt x="37" y="4"/>
                      <a:pt x="166" y="4"/>
                      <a:pt x="166" y="4"/>
                    </a:cubicBezTo>
                    <a:cubicBezTo>
                      <a:pt x="168" y="4"/>
                      <a:pt x="168" y="4"/>
                      <a:pt x="168" y="4"/>
                    </a:cubicBezTo>
                    <a:cubicBezTo>
                      <a:pt x="168" y="4"/>
                      <a:pt x="297" y="4"/>
                      <a:pt x="314" y="4"/>
                    </a:cubicBezTo>
                    <a:cubicBezTo>
                      <a:pt x="332" y="4"/>
                      <a:pt x="334" y="0"/>
                      <a:pt x="334" y="0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aphicFrame>
          <p:nvGraphicFramePr>
            <p:cNvPr id="451" name="Chart 450"/>
            <p:cNvGraphicFramePr/>
            <p:nvPr>
              <p:extLst>
                <p:ext uri="{D42A27DB-BD31-4B8C-83A1-F6EECF244321}">
                  <p14:modId xmlns:p14="http://schemas.microsoft.com/office/powerpoint/2010/main" val="574086965"/>
                </p:ext>
              </p:extLst>
            </p:nvPr>
          </p:nvGraphicFramePr>
          <p:xfrm>
            <a:off x="4366062" y="3519678"/>
            <a:ext cx="3418601" cy="1995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  <p:grpSp>
        <p:nvGrpSpPr>
          <p:cNvPr id="458" name="Group 13"/>
          <p:cNvGrpSpPr>
            <a:grpSpLocks noChangeAspect="1"/>
          </p:cNvGrpSpPr>
          <p:nvPr/>
        </p:nvGrpSpPr>
        <p:grpSpPr bwMode="auto">
          <a:xfrm>
            <a:off x="3321554" y="3872165"/>
            <a:ext cx="542954" cy="438108"/>
            <a:chOff x="244" y="2738"/>
            <a:chExt cx="380" cy="339"/>
          </a:xfrm>
          <a:solidFill>
            <a:schemeClr val="bg1"/>
          </a:solidFill>
        </p:grpSpPr>
        <p:sp>
          <p:nvSpPr>
            <p:cNvPr id="459" name="Freeform 15"/>
            <p:cNvSpPr>
              <a:spLocks noEditPoints="1"/>
            </p:cNvSpPr>
            <p:nvPr/>
          </p:nvSpPr>
          <p:spPr bwMode="auto">
            <a:xfrm>
              <a:off x="303" y="2739"/>
              <a:ext cx="264" cy="335"/>
            </a:xfrm>
            <a:custGeom>
              <a:avLst/>
              <a:gdLst>
                <a:gd name="T0" fmla="*/ 1585 w 2376"/>
                <a:gd name="T1" fmla="*/ 2445 h 3012"/>
                <a:gd name="T2" fmla="*/ 1542 w 2376"/>
                <a:gd name="T3" fmla="*/ 2463 h 3012"/>
                <a:gd name="T4" fmla="*/ 1510 w 2376"/>
                <a:gd name="T5" fmla="*/ 2494 h 3012"/>
                <a:gd name="T6" fmla="*/ 1493 w 2376"/>
                <a:gd name="T7" fmla="*/ 2535 h 3012"/>
                <a:gd name="T8" fmla="*/ 1491 w 2376"/>
                <a:gd name="T9" fmla="*/ 2580 h 3012"/>
                <a:gd name="T10" fmla="*/ 1509 w 2376"/>
                <a:gd name="T11" fmla="*/ 2623 h 3012"/>
                <a:gd name="T12" fmla="*/ 1541 w 2376"/>
                <a:gd name="T13" fmla="*/ 2655 h 3012"/>
                <a:gd name="T14" fmla="*/ 1580 w 2376"/>
                <a:gd name="T15" fmla="*/ 2672 h 3012"/>
                <a:gd name="T16" fmla="*/ 1626 w 2376"/>
                <a:gd name="T17" fmla="*/ 2673 h 3012"/>
                <a:gd name="T18" fmla="*/ 1668 w 2376"/>
                <a:gd name="T19" fmla="*/ 2656 h 3012"/>
                <a:gd name="T20" fmla="*/ 1700 w 2376"/>
                <a:gd name="T21" fmla="*/ 2624 h 3012"/>
                <a:gd name="T22" fmla="*/ 1718 w 2376"/>
                <a:gd name="T23" fmla="*/ 2583 h 3012"/>
                <a:gd name="T24" fmla="*/ 1718 w 2376"/>
                <a:gd name="T25" fmla="*/ 2539 h 3012"/>
                <a:gd name="T26" fmla="*/ 1701 w 2376"/>
                <a:gd name="T27" fmla="*/ 2496 h 3012"/>
                <a:gd name="T28" fmla="*/ 1670 w 2376"/>
                <a:gd name="T29" fmla="*/ 2463 h 3012"/>
                <a:gd name="T30" fmla="*/ 1629 w 2376"/>
                <a:gd name="T31" fmla="*/ 2446 h 3012"/>
                <a:gd name="T32" fmla="*/ 1276 w 2376"/>
                <a:gd name="T33" fmla="*/ 334 h 3012"/>
                <a:gd name="T34" fmla="*/ 332 w 2376"/>
                <a:gd name="T35" fmla="*/ 712 h 3012"/>
                <a:gd name="T36" fmla="*/ 308 w 2376"/>
                <a:gd name="T37" fmla="*/ 732 h 3012"/>
                <a:gd name="T38" fmla="*/ 301 w 2376"/>
                <a:gd name="T39" fmla="*/ 761 h 3012"/>
                <a:gd name="T40" fmla="*/ 976 w 2376"/>
                <a:gd name="T41" fmla="*/ 2460 h 3012"/>
                <a:gd name="T42" fmla="*/ 996 w 2376"/>
                <a:gd name="T43" fmla="*/ 2483 h 3012"/>
                <a:gd name="T44" fmla="*/ 1025 w 2376"/>
                <a:gd name="T45" fmla="*/ 2491 h 3012"/>
                <a:gd name="T46" fmla="*/ 1969 w 2376"/>
                <a:gd name="T47" fmla="*/ 2114 h 3012"/>
                <a:gd name="T48" fmla="*/ 1993 w 2376"/>
                <a:gd name="T49" fmla="*/ 2093 h 3012"/>
                <a:gd name="T50" fmla="*/ 2000 w 2376"/>
                <a:gd name="T51" fmla="*/ 2063 h 3012"/>
                <a:gd name="T52" fmla="*/ 1325 w 2376"/>
                <a:gd name="T53" fmla="*/ 365 h 3012"/>
                <a:gd name="T54" fmla="*/ 1305 w 2376"/>
                <a:gd name="T55" fmla="*/ 341 h 3012"/>
                <a:gd name="T56" fmla="*/ 1276 w 2376"/>
                <a:gd name="T57" fmla="*/ 334 h 3012"/>
                <a:gd name="T58" fmla="*/ 1339 w 2376"/>
                <a:gd name="T59" fmla="*/ 1 h 3012"/>
                <a:gd name="T60" fmla="*/ 1393 w 2376"/>
                <a:gd name="T61" fmla="*/ 15 h 3012"/>
                <a:gd name="T62" fmla="*/ 1440 w 2376"/>
                <a:gd name="T63" fmla="*/ 44 h 3012"/>
                <a:gd name="T64" fmla="*/ 1478 w 2376"/>
                <a:gd name="T65" fmla="*/ 88 h 3012"/>
                <a:gd name="T66" fmla="*/ 2363 w 2376"/>
                <a:gd name="T67" fmla="*/ 2300 h 3012"/>
                <a:gd name="T68" fmla="*/ 2376 w 2376"/>
                <a:gd name="T69" fmla="*/ 2358 h 3012"/>
                <a:gd name="T70" fmla="*/ 2371 w 2376"/>
                <a:gd name="T71" fmla="*/ 2414 h 3012"/>
                <a:gd name="T72" fmla="*/ 2349 w 2376"/>
                <a:gd name="T73" fmla="*/ 2466 h 3012"/>
                <a:gd name="T74" fmla="*/ 2311 w 2376"/>
                <a:gd name="T75" fmla="*/ 2509 h 3012"/>
                <a:gd name="T76" fmla="*/ 2262 w 2376"/>
                <a:gd name="T77" fmla="*/ 2539 h 3012"/>
                <a:gd name="T78" fmla="*/ 1095 w 2376"/>
                <a:gd name="T79" fmla="*/ 3008 h 3012"/>
                <a:gd name="T80" fmla="*/ 1037 w 2376"/>
                <a:gd name="T81" fmla="*/ 3012 h 3012"/>
                <a:gd name="T82" fmla="*/ 982 w 2376"/>
                <a:gd name="T83" fmla="*/ 2997 h 3012"/>
                <a:gd name="T84" fmla="*/ 935 w 2376"/>
                <a:gd name="T85" fmla="*/ 2968 h 3012"/>
                <a:gd name="T86" fmla="*/ 899 w 2376"/>
                <a:gd name="T87" fmla="*/ 2924 h 3012"/>
                <a:gd name="T88" fmla="*/ 13 w 2376"/>
                <a:gd name="T89" fmla="*/ 712 h 3012"/>
                <a:gd name="T90" fmla="*/ 0 w 2376"/>
                <a:gd name="T91" fmla="*/ 655 h 3012"/>
                <a:gd name="T92" fmla="*/ 5 w 2376"/>
                <a:gd name="T93" fmla="*/ 598 h 3012"/>
                <a:gd name="T94" fmla="*/ 27 w 2376"/>
                <a:gd name="T95" fmla="*/ 546 h 3012"/>
                <a:gd name="T96" fmla="*/ 64 w 2376"/>
                <a:gd name="T97" fmla="*/ 503 h 3012"/>
                <a:gd name="T98" fmla="*/ 114 w 2376"/>
                <a:gd name="T99" fmla="*/ 473 h 3012"/>
                <a:gd name="T100" fmla="*/ 1282 w 2376"/>
                <a:gd name="T101" fmla="*/ 4 h 3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376" h="3012">
                  <a:moveTo>
                    <a:pt x="1607" y="2443"/>
                  </a:moveTo>
                  <a:lnTo>
                    <a:pt x="1585" y="2445"/>
                  </a:lnTo>
                  <a:lnTo>
                    <a:pt x="1563" y="2452"/>
                  </a:lnTo>
                  <a:lnTo>
                    <a:pt x="1542" y="2463"/>
                  </a:lnTo>
                  <a:lnTo>
                    <a:pt x="1524" y="2477"/>
                  </a:lnTo>
                  <a:lnTo>
                    <a:pt x="1510" y="2494"/>
                  </a:lnTo>
                  <a:lnTo>
                    <a:pt x="1500" y="2514"/>
                  </a:lnTo>
                  <a:lnTo>
                    <a:pt x="1493" y="2535"/>
                  </a:lnTo>
                  <a:lnTo>
                    <a:pt x="1490" y="2557"/>
                  </a:lnTo>
                  <a:lnTo>
                    <a:pt x="1491" y="2580"/>
                  </a:lnTo>
                  <a:lnTo>
                    <a:pt x="1499" y="2602"/>
                  </a:lnTo>
                  <a:lnTo>
                    <a:pt x="1509" y="2623"/>
                  </a:lnTo>
                  <a:lnTo>
                    <a:pt x="1524" y="2640"/>
                  </a:lnTo>
                  <a:lnTo>
                    <a:pt x="1541" y="2655"/>
                  </a:lnTo>
                  <a:lnTo>
                    <a:pt x="1560" y="2666"/>
                  </a:lnTo>
                  <a:lnTo>
                    <a:pt x="1580" y="2672"/>
                  </a:lnTo>
                  <a:lnTo>
                    <a:pt x="1602" y="2675"/>
                  </a:lnTo>
                  <a:lnTo>
                    <a:pt x="1626" y="2673"/>
                  </a:lnTo>
                  <a:lnTo>
                    <a:pt x="1648" y="2667"/>
                  </a:lnTo>
                  <a:lnTo>
                    <a:pt x="1668" y="2656"/>
                  </a:lnTo>
                  <a:lnTo>
                    <a:pt x="1686" y="2641"/>
                  </a:lnTo>
                  <a:lnTo>
                    <a:pt x="1700" y="2624"/>
                  </a:lnTo>
                  <a:lnTo>
                    <a:pt x="1710" y="2604"/>
                  </a:lnTo>
                  <a:lnTo>
                    <a:pt x="1718" y="2583"/>
                  </a:lnTo>
                  <a:lnTo>
                    <a:pt x="1720" y="2561"/>
                  </a:lnTo>
                  <a:lnTo>
                    <a:pt x="1718" y="2539"/>
                  </a:lnTo>
                  <a:lnTo>
                    <a:pt x="1711" y="2516"/>
                  </a:lnTo>
                  <a:lnTo>
                    <a:pt x="1701" y="2496"/>
                  </a:lnTo>
                  <a:lnTo>
                    <a:pt x="1686" y="2478"/>
                  </a:lnTo>
                  <a:lnTo>
                    <a:pt x="1670" y="2463"/>
                  </a:lnTo>
                  <a:lnTo>
                    <a:pt x="1650" y="2453"/>
                  </a:lnTo>
                  <a:lnTo>
                    <a:pt x="1629" y="2446"/>
                  </a:lnTo>
                  <a:lnTo>
                    <a:pt x="1607" y="2443"/>
                  </a:lnTo>
                  <a:close/>
                  <a:moveTo>
                    <a:pt x="1276" y="334"/>
                  </a:moveTo>
                  <a:lnTo>
                    <a:pt x="1260" y="337"/>
                  </a:lnTo>
                  <a:lnTo>
                    <a:pt x="332" y="712"/>
                  </a:lnTo>
                  <a:lnTo>
                    <a:pt x="319" y="720"/>
                  </a:lnTo>
                  <a:lnTo>
                    <a:pt x="308" y="732"/>
                  </a:lnTo>
                  <a:lnTo>
                    <a:pt x="303" y="746"/>
                  </a:lnTo>
                  <a:lnTo>
                    <a:pt x="301" y="761"/>
                  </a:lnTo>
                  <a:lnTo>
                    <a:pt x="305" y="777"/>
                  </a:lnTo>
                  <a:lnTo>
                    <a:pt x="976" y="2460"/>
                  </a:lnTo>
                  <a:lnTo>
                    <a:pt x="985" y="2474"/>
                  </a:lnTo>
                  <a:lnTo>
                    <a:pt x="996" y="2483"/>
                  </a:lnTo>
                  <a:lnTo>
                    <a:pt x="1010" y="2490"/>
                  </a:lnTo>
                  <a:lnTo>
                    <a:pt x="1025" y="2491"/>
                  </a:lnTo>
                  <a:lnTo>
                    <a:pt x="1041" y="2488"/>
                  </a:lnTo>
                  <a:lnTo>
                    <a:pt x="1969" y="2114"/>
                  </a:lnTo>
                  <a:lnTo>
                    <a:pt x="1983" y="2105"/>
                  </a:lnTo>
                  <a:lnTo>
                    <a:pt x="1993" y="2093"/>
                  </a:lnTo>
                  <a:lnTo>
                    <a:pt x="1998" y="2079"/>
                  </a:lnTo>
                  <a:lnTo>
                    <a:pt x="2000" y="2063"/>
                  </a:lnTo>
                  <a:lnTo>
                    <a:pt x="1997" y="2047"/>
                  </a:lnTo>
                  <a:lnTo>
                    <a:pt x="1325" y="365"/>
                  </a:lnTo>
                  <a:lnTo>
                    <a:pt x="1317" y="352"/>
                  </a:lnTo>
                  <a:lnTo>
                    <a:pt x="1305" y="341"/>
                  </a:lnTo>
                  <a:lnTo>
                    <a:pt x="1290" y="335"/>
                  </a:lnTo>
                  <a:lnTo>
                    <a:pt x="1276" y="334"/>
                  </a:lnTo>
                  <a:close/>
                  <a:moveTo>
                    <a:pt x="1310" y="0"/>
                  </a:moveTo>
                  <a:lnTo>
                    <a:pt x="1339" y="1"/>
                  </a:lnTo>
                  <a:lnTo>
                    <a:pt x="1367" y="5"/>
                  </a:lnTo>
                  <a:lnTo>
                    <a:pt x="1393" y="15"/>
                  </a:lnTo>
                  <a:lnTo>
                    <a:pt x="1418" y="27"/>
                  </a:lnTo>
                  <a:lnTo>
                    <a:pt x="1440" y="44"/>
                  </a:lnTo>
                  <a:lnTo>
                    <a:pt x="1461" y="65"/>
                  </a:lnTo>
                  <a:lnTo>
                    <a:pt x="1478" y="88"/>
                  </a:lnTo>
                  <a:lnTo>
                    <a:pt x="1490" y="115"/>
                  </a:lnTo>
                  <a:lnTo>
                    <a:pt x="2363" y="2300"/>
                  </a:lnTo>
                  <a:lnTo>
                    <a:pt x="2372" y="2329"/>
                  </a:lnTo>
                  <a:lnTo>
                    <a:pt x="2376" y="2358"/>
                  </a:lnTo>
                  <a:lnTo>
                    <a:pt x="2375" y="2386"/>
                  </a:lnTo>
                  <a:lnTo>
                    <a:pt x="2371" y="2414"/>
                  </a:lnTo>
                  <a:lnTo>
                    <a:pt x="2362" y="2441"/>
                  </a:lnTo>
                  <a:lnTo>
                    <a:pt x="2349" y="2466"/>
                  </a:lnTo>
                  <a:lnTo>
                    <a:pt x="2332" y="2489"/>
                  </a:lnTo>
                  <a:lnTo>
                    <a:pt x="2311" y="2509"/>
                  </a:lnTo>
                  <a:lnTo>
                    <a:pt x="2288" y="2527"/>
                  </a:lnTo>
                  <a:lnTo>
                    <a:pt x="2262" y="2539"/>
                  </a:lnTo>
                  <a:lnTo>
                    <a:pt x="1123" y="2999"/>
                  </a:lnTo>
                  <a:lnTo>
                    <a:pt x="1095" y="3008"/>
                  </a:lnTo>
                  <a:lnTo>
                    <a:pt x="1065" y="3012"/>
                  </a:lnTo>
                  <a:lnTo>
                    <a:pt x="1037" y="3012"/>
                  </a:lnTo>
                  <a:lnTo>
                    <a:pt x="1010" y="3007"/>
                  </a:lnTo>
                  <a:lnTo>
                    <a:pt x="982" y="2997"/>
                  </a:lnTo>
                  <a:lnTo>
                    <a:pt x="958" y="2985"/>
                  </a:lnTo>
                  <a:lnTo>
                    <a:pt x="935" y="2968"/>
                  </a:lnTo>
                  <a:lnTo>
                    <a:pt x="915" y="2948"/>
                  </a:lnTo>
                  <a:lnTo>
                    <a:pt x="899" y="2924"/>
                  </a:lnTo>
                  <a:lnTo>
                    <a:pt x="885" y="2897"/>
                  </a:lnTo>
                  <a:lnTo>
                    <a:pt x="13" y="712"/>
                  </a:lnTo>
                  <a:lnTo>
                    <a:pt x="4" y="683"/>
                  </a:lnTo>
                  <a:lnTo>
                    <a:pt x="0" y="655"/>
                  </a:lnTo>
                  <a:lnTo>
                    <a:pt x="0" y="625"/>
                  </a:lnTo>
                  <a:lnTo>
                    <a:pt x="5" y="598"/>
                  </a:lnTo>
                  <a:lnTo>
                    <a:pt x="14" y="572"/>
                  </a:lnTo>
                  <a:lnTo>
                    <a:pt x="27" y="546"/>
                  </a:lnTo>
                  <a:lnTo>
                    <a:pt x="44" y="523"/>
                  </a:lnTo>
                  <a:lnTo>
                    <a:pt x="64" y="503"/>
                  </a:lnTo>
                  <a:lnTo>
                    <a:pt x="87" y="486"/>
                  </a:lnTo>
                  <a:lnTo>
                    <a:pt x="114" y="473"/>
                  </a:lnTo>
                  <a:lnTo>
                    <a:pt x="1253" y="14"/>
                  </a:lnTo>
                  <a:lnTo>
                    <a:pt x="1282" y="4"/>
                  </a:lnTo>
                  <a:lnTo>
                    <a:pt x="13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0" name="Freeform 16"/>
            <p:cNvSpPr>
              <a:spLocks/>
            </p:cNvSpPr>
            <p:nvPr/>
          </p:nvSpPr>
          <p:spPr bwMode="auto">
            <a:xfrm>
              <a:off x="272" y="2765"/>
              <a:ext cx="57" cy="67"/>
            </a:xfrm>
            <a:custGeom>
              <a:avLst/>
              <a:gdLst>
                <a:gd name="T0" fmla="*/ 443 w 511"/>
                <a:gd name="T1" fmla="*/ 0 h 595"/>
                <a:gd name="T2" fmla="*/ 458 w 511"/>
                <a:gd name="T3" fmla="*/ 1 h 595"/>
                <a:gd name="T4" fmla="*/ 474 w 511"/>
                <a:gd name="T5" fmla="*/ 5 h 595"/>
                <a:gd name="T6" fmla="*/ 488 w 511"/>
                <a:gd name="T7" fmla="*/ 13 h 595"/>
                <a:gd name="T8" fmla="*/ 499 w 511"/>
                <a:gd name="T9" fmla="*/ 25 h 595"/>
                <a:gd name="T10" fmla="*/ 506 w 511"/>
                <a:gd name="T11" fmla="*/ 40 h 595"/>
                <a:gd name="T12" fmla="*/ 511 w 511"/>
                <a:gd name="T13" fmla="*/ 58 h 595"/>
                <a:gd name="T14" fmla="*/ 511 w 511"/>
                <a:gd name="T15" fmla="*/ 74 h 595"/>
                <a:gd name="T16" fmla="*/ 505 w 511"/>
                <a:gd name="T17" fmla="*/ 90 h 595"/>
                <a:gd name="T18" fmla="*/ 497 w 511"/>
                <a:gd name="T19" fmla="*/ 104 h 595"/>
                <a:gd name="T20" fmla="*/ 485 w 511"/>
                <a:gd name="T21" fmla="*/ 114 h 595"/>
                <a:gd name="T22" fmla="*/ 471 w 511"/>
                <a:gd name="T23" fmla="*/ 123 h 595"/>
                <a:gd name="T24" fmla="*/ 454 w 511"/>
                <a:gd name="T25" fmla="*/ 126 h 595"/>
                <a:gd name="T26" fmla="*/ 413 w 511"/>
                <a:gd name="T27" fmla="*/ 132 h 595"/>
                <a:gd name="T28" fmla="*/ 374 w 511"/>
                <a:gd name="T29" fmla="*/ 143 h 595"/>
                <a:gd name="T30" fmla="*/ 337 w 511"/>
                <a:gd name="T31" fmla="*/ 159 h 595"/>
                <a:gd name="T32" fmla="*/ 301 w 511"/>
                <a:gd name="T33" fmla="*/ 178 h 595"/>
                <a:gd name="T34" fmla="*/ 268 w 511"/>
                <a:gd name="T35" fmla="*/ 201 h 595"/>
                <a:gd name="T36" fmla="*/ 237 w 511"/>
                <a:gd name="T37" fmla="*/ 227 h 595"/>
                <a:gd name="T38" fmla="*/ 209 w 511"/>
                <a:gd name="T39" fmla="*/ 258 h 595"/>
                <a:gd name="T40" fmla="*/ 185 w 511"/>
                <a:gd name="T41" fmla="*/ 291 h 595"/>
                <a:gd name="T42" fmla="*/ 164 w 511"/>
                <a:gd name="T43" fmla="*/ 327 h 595"/>
                <a:gd name="T44" fmla="*/ 148 w 511"/>
                <a:gd name="T45" fmla="*/ 364 h 595"/>
                <a:gd name="T46" fmla="*/ 137 w 511"/>
                <a:gd name="T47" fmla="*/ 403 h 595"/>
                <a:gd name="T48" fmla="*/ 129 w 511"/>
                <a:gd name="T49" fmla="*/ 443 h 595"/>
                <a:gd name="T50" fmla="*/ 126 w 511"/>
                <a:gd name="T51" fmla="*/ 484 h 595"/>
                <a:gd name="T52" fmla="*/ 128 w 511"/>
                <a:gd name="T53" fmla="*/ 525 h 595"/>
                <a:gd name="T54" fmla="*/ 127 w 511"/>
                <a:gd name="T55" fmla="*/ 542 h 595"/>
                <a:gd name="T56" fmla="*/ 123 w 511"/>
                <a:gd name="T57" fmla="*/ 558 h 595"/>
                <a:gd name="T58" fmla="*/ 114 w 511"/>
                <a:gd name="T59" fmla="*/ 572 h 595"/>
                <a:gd name="T60" fmla="*/ 102 w 511"/>
                <a:gd name="T61" fmla="*/ 583 h 595"/>
                <a:gd name="T62" fmla="*/ 88 w 511"/>
                <a:gd name="T63" fmla="*/ 591 h 595"/>
                <a:gd name="T64" fmla="*/ 71 w 511"/>
                <a:gd name="T65" fmla="*/ 595 h 595"/>
                <a:gd name="T66" fmla="*/ 54 w 511"/>
                <a:gd name="T67" fmla="*/ 594 h 595"/>
                <a:gd name="T68" fmla="*/ 39 w 511"/>
                <a:gd name="T69" fmla="*/ 588 h 595"/>
                <a:gd name="T70" fmla="*/ 25 w 511"/>
                <a:gd name="T71" fmla="*/ 580 h 595"/>
                <a:gd name="T72" fmla="*/ 14 w 511"/>
                <a:gd name="T73" fmla="*/ 568 h 595"/>
                <a:gd name="T74" fmla="*/ 6 w 511"/>
                <a:gd name="T75" fmla="*/ 554 h 595"/>
                <a:gd name="T76" fmla="*/ 2 w 511"/>
                <a:gd name="T77" fmla="*/ 537 h 595"/>
                <a:gd name="T78" fmla="*/ 0 w 511"/>
                <a:gd name="T79" fmla="*/ 484 h 595"/>
                <a:gd name="T80" fmla="*/ 3 w 511"/>
                <a:gd name="T81" fmla="*/ 431 h 595"/>
                <a:gd name="T82" fmla="*/ 12 w 511"/>
                <a:gd name="T83" fmla="*/ 380 h 595"/>
                <a:gd name="T84" fmla="*/ 26 w 511"/>
                <a:gd name="T85" fmla="*/ 331 h 595"/>
                <a:gd name="T86" fmla="*/ 45 w 511"/>
                <a:gd name="T87" fmla="*/ 284 h 595"/>
                <a:gd name="T88" fmla="*/ 69 w 511"/>
                <a:gd name="T89" fmla="*/ 239 h 595"/>
                <a:gd name="T90" fmla="*/ 96 w 511"/>
                <a:gd name="T91" fmla="*/ 197 h 595"/>
                <a:gd name="T92" fmla="*/ 128 w 511"/>
                <a:gd name="T93" fmla="*/ 158 h 595"/>
                <a:gd name="T94" fmla="*/ 164 w 511"/>
                <a:gd name="T95" fmla="*/ 123 h 595"/>
                <a:gd name="T96" fmla="*/ 203 w 511"/>
                <a:gd name="T97" fmla="*/ 91 h 595"/>
                <a:gd name="T98" fmla="*/ 246 w 511"/>
                <a:gd name="T99" fmla="*/ 63 h 595"/>
                <a:gd name="T100" fmla="*/ 291 w 511"/>
                <a:gd name="T101" fmla="*/ 40 h 595"/>
                <a:gd name="T102" fmla="*/ 339 w 511"/>
                <a:gd name="T103" fmla="*/ 22 h 595"/>
                <a:gd name="T104" fmla="*/ 389 w 511"/>
                <a:gd name="T105" fmla="*/ 8 h 595"/>
                <a:gd name="T106" fmla="*/ 443 w 511"/>
                <a:gd name="T107" fmla="*/ 0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11" h="595">
                  <a:moveTo>
                    <a:pt x="443" y="0"/>
                  </a:moveTo>
                  <a:lnTo>
                    <a:pt x="458" y="1"/>
                  </a:lnTo>
                  <a:lnTo>
                    <a:pt x="474" y="5"/>
                  </a:lnTo>
                  <a:lnTo>
                    <a:pt x="488" y="13"/>
                  </a:lnTo>
                  <a:lnTo>
                    <a:pt x="499" y="25"/>
                  </a:lnTo>
                  <a:lnTo>
                    <a:pt x="506" y="40"/>
                  </a:lnTo>
                  <a:lnTo>
                    <a:pt x="511" y="58"/>
                  </a:lnTo>
                  <a:lnTo>
                    <a:pt x="511" y="74"/>
                  </a:lnTo>
                  <a:lnTo>
                    <a:pt x="505" y="90"/>
                  </a:lnTo>
                  <a:lnTo>
                    <a:pt x="497" y="104"/>
                  </a:lnTo>
                  <a:lnTo>
                    <a:pt x="485" y="114"/>
                  </a:lnTo>
                  <a:lnTo>
                    <a:pt x="471" y="123"/>
                  </a:lnTo>
                  <a:lnTo>
                    <a:pt x="454" y="126"/>
                  </a:lnTo>
                  <a:lnTo>
                    <a:pt x="413" y="132"/>
                  </a:lnTo>
                  <a:lnTo>
                    <a:pt x="374" y="143"/>
                  </a:lnTo>
                  <a:lnTo>
                    <a:pt x="337" y="159"/>
                  </a:lnTo>
                  <a:lnTo>
                    <a:pt x="301" y="178"/>
                  </a:lnTo>
                  <a:lnTo>
                    <a:pt x="268" y="201"/>
                  </a:lnTo>
                  <a:lnTo>
                    <a:pt x="237" y="227"/>
                  </a:lnTo>
                  <a:lnTo>
                    <a:pt x="209" y="258"/>
                  </a:lnTo>
                  <a:lnTo>
                    <a:pt x="185" y="291"/>
                  </a:lnTo>
                  <a:lnTo>
                    <a:pt x="164" y="327"/>
                  </a:lnTo>
                  <a:lnTo>
                    <a:pt x="148" y="364"/>
                  </a:lnTo>
                  <a:lnTo>
                    <a:pt x="137" y="403"/>
                  </a:lnTo>
                  <a:lnTo>
                    <a:pt x="129" y="443"/>
                  </a:lnTo>
                  <a:lnTo>
                    <a:pt x="126" y="484"/>
                  </a:lnTo>
                  <a:lnTo>
                    <a:pt x="128" y="525"/>
                  </a:lnTo>
                  <a:lnTo>
                    <a:pt x="127" y="542"/>
                  </a:lnTo>
                  <a:lnTo>
                    <a:pt x="123" y="558"/>
                  </a:lnTo>
                  <a:lnTo>
                    <a:pt x="114" y="572"/>
                  </a:lnTo>
                  <a:lnTo>
                    <a:pt x="102" y="583"/>
                  </a:lnTo>
                  <a:lnTo>
                    <a:pt x="88" y="591"/>
                  </a:lnTo>
                  <a:lnTo>
                    <a:pt x="71" y="595"/>
                  </a:lnTo>
                  <a:lnTo>
                    <a:pt x="54" y="594"/>
                  </a:lnTo>
                  <a:lnTo>
                    <a:pt x="39" y="588"/>
                  </a:lnTo>
                  <a:lnTo>
                    <a:pt x="25" y="580"/>
                  </a:lnTo>
                  <a:lnTo>
                    <a:pt x="14" y="568"/>
                  </a:lnTo>
                  <a:lnTo>
                    <a:pt x="6" y="554"/>
                  </a:lnTo>
                  <a:lnTo>
                    <a:pt x="2" y="537"/>
                  </a:lnTo>
                  <a:lnTo>
                    <a:pt x="0" y="484"/>
                  </a:lnTo>
                  <a:lnTo>
                    <a:pt x="3" y="431"/>
                  </a:lnTo>
                  <a:lnTo>
                    <a:pt x="12" y="380"/>
                  </a:lnTo>
                  <a:lnTo>
                    <a:pt x="26" y="331"/>
                  </a:lnTo>
                  <a:lnTo>
                    <a:pt x="45" y="284"/>
                  </a:lnTo>
                  <a:lnTo>
                    <a:pt x="69" y="239"/>
                  </a:lnTo>
                  <a:lnTo>
                    <a:pt x="96" y="197"/>
                  </a:lnTo>
                  <a:lnTo>
                    <a:pt x="128" y="158"/>
                  </a:lnTo>
                  <a:lnTo>
                    <a:pt x="164" y="123"/>
                  </a:lnTo>
                  <a:lnTo>
                    <a:pt x="203" y="91"/>
                  </a:lnTo>
                  <a:lnTo>
                    <a:pt x="246" y="63"/>
                  </a:lnTo>
                  <a:lnTo>
                    <a:pt x="291" y="40"/>
                  </a:lnTo>
                  <a:lnTo>
                    <a:pt x="339" y="22"/>
                  </a:lnTo>
                  <a:lnTo>
                    <a:pt x="389" y="8"/>
                  </a:lnTo>
                  <a:lnTo>
                    <a:pt x="4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" name="Freeform 17"/>
            <p:cNvSpPr>
              <a:spLocks/>
            </p:cNvSpPr>
            <p:nvPr/>
          </p:nvSpPr>
          <p:spPr bwMode="auto">
            <a:xfrm>
              <a:off x="244" y="2738"/>
              <a:ext cx="81" cy="95"/>
            </a:xfrm>
            <a:custGeom>
              <a:avLst/>
              <a:gdLst>
                <a:gd name="T0" fmla="*/ 661 w 730"/>
                <a:gd name="T1" fmla="*/ 0 h 861"/>
                <a:gd name="T2" fmla="*/ 678 w 730"/>
                <a:gd name="T3" fmla="*/ 1 h 861"/>
                <a:gd name="T4" fmla="*/ 692 w 730"/>
                <a:gd name="T5" fmla="*/ 5 h 861"/>
                <a:gd name="T6" fmla="*/ 706 w 730"/>
                <a:gd name="T7" fmla="*/ 14 h 861"/>
                <a:gd name="T8" fmla="*/ 717 w 730"/>
                <a:gd name="T9" fmla="*/ 25 h 861"/>
                <a:gd name="T10" fmla="*/ 726 w 730"/>
                <a:gd name="T11" fmla="*/ 40 h 861"/>
                <a:gd name="T12" fmla="*/ 728 w 730"/>
                <a:gd name="T13" fmla="*/ 48 h 861"/>
                <a:gd name="T14" fmla="*/ 730 w 730"/>
                <a:gd name="T15" fmla="*/ 58 h 861"/>
                <a:gd name="T16" fmla="*/ 729 w 730"/>
                <a:gd name="T17" fmla="*/ 75 h 861"/>
                <a:gd name="T18" fmla="*/ 724 w 730"/>
                <a:gd name="T19" fmla="*/ 91 h 861"/>
                <a:gd name="T20" fmla="*/ 715 w 730"/>
                <a:gd name="T21" fmla="*/ 104 h 861"/>
                <a:gd name="T22" fmla="*/ 704 w 730"/>
                <a:gd name="T23" fmla="*/ 115 h 861"/>
                <a:gd name="T24" fmla="*/ 689 w 730"/>
                <a:gd name="T25" fmla="*/ 123 h 861"/>
                <a:gd name="T26" fmla="*/ 673 w 730"/>
                <a:gd name="T27" fmla="*/ 126 h 861"/>
                <a:gd name="T28" fmla="*/ 612 w 730"/>
                <a:gd name="T29" fmla="*/ 136 h 861"/>
                <a:gd name="T30" fmla="*/ 553 w 730"/>
                <a:gd name="T31" fmla="*/ 151 h 861"/>
                <a:gd name="T32" fmla="*/ 496 w 730"/>
                <a:gd name="T33" fmla="*/ 172 h 861"/>
                <a:gd name="T34" fmla="*/ 443 w 730"/>
                <a:gd name="T35" fmla="*/ 197 h 861"/>
                <a:gd name="T36" fmla="*/ 393 w 730"/>
                <a:gd name="T37" fmla="*/ 229 h 861"/>
                <a:gd name="T38" fmla="*/ 347 w 730"/>
                <a:gd name="T39" fmla="*/ 263 h 861"/>
                <a:gd name="T40" fmla="*/ 304 w 730"/>
                <a:gd name="T41" fmla="*/ 302 h 861"/>
                <a:gd name="T42" fmla="*/ 265 w 730"/>
                <a:gd name="T43" fmla="*/ 345 h 861"/>
                <a:gd name="T44" fmla="*/ 229 w 730"/>
                <a:gd name="T45" fmla="*/ 393 h 861"/>
                <a:gd name="T46" fmla="*/ 200 w 730"/>
                <a:gd name="T47" fmla="*/ 442 h 861"/>
                <a:gd name="T48" fmla="*/ 174 w 730"/>
                <a:gd name="T49" fmla="*/ 496 h 861"/>
                <a:gd name="T50" fmla="*/ 154 w 730"/>
                <a:gd name="T51" fmla="*/ 551 h 861"/>
                <a:gd name="T52" fmla="*/ 139 w 730"/>
                <a:gd name="T53" fmla="*/ 609 h 861"/>
                <a:gd name="T54" fmla="*/ 130 w 730"/>
                <a:gd name="T55" fmla="*/ 668 h 861"/>
                <a:gd name="T56" fmla="*/ 127 w 730"/>
                <a:gd name="T57" fmla="*/ 729 h 861"/>
                <a:gd name="T58" fmla="*/ 129 w 730"/>
                <a:gd name="T59" fmla="*/ 791 h 861"/>
                <a:gd name="T60" fmla="*/ 129 w 730"/>
                <a:gd name="T61" fmla="*/ 808 h 861"/>
                <a:gd name="T62" fmla="*/ 124 w 730"/>
                <a:gd name="T63" fmla="*/ 824 h 861"/>
                <a:gd name="T64" fmla="*/ 115 w 730"/>
                <a:gd name="T65" fmla="*/ 838 h 861"/>
                <a:gd name="T66" fmla="*/ 103 w 730"/>
                <a:gd name="T67" fmla="*/ 849 h 861"/>
                <a:gd name="T68" fmla="*/ 88 w 730"/>
                <a:gd name="T69" fmla="*/ 857 h 861"/>
                <a:gd name="T70" fmla="*/ 72 w 730"/>
                <a:gd name="T71" fmla="*/ 861 h 861"/>
                <a:gd name="T72" fmla="*/ 56 w 730"/>
                <a:gd name="T73" fmla="*/ 859 h 861"/>
                <a:gd name="T74" fmla="*/ 41 w 730"/>
                <a:gd name="T75" fmla="*/ 855 h 861"/>
                <a:gd name="T76" fmla="*/ 26 w 730"/>
                <a:gd name="T77" fmla="*/ 846 h 861"/>
                <a:gd name="T78" fmla="*/ 16 w 730"/>
                <a:gd name="T79" fmla="*/ 834 h 861"/>
                <a:gd name="T80" fmla="*/ 7 w 730"/>
                <a:gd name="T81" fmla="*/ 820 h 861"/>
                <a:gd name="T82" fmla="*/ 3 w 730"/>
                <a:gd name="T83" fmla="*/ 804 h 861"/>
                <a:gd name="T84" fmla="*/ 0 w 730"/>
                <a:gd name="T85" fmla="*/ 740 h 861"/>
                <a:gd name="T86" fmla="*/ 0 w 730"/>
                <a:gd name="T87" fmla="*/ 737 h 861"/>
                <a:gd name="T88" fmla="*/ 2 w 730"/>
                <a:gd name="T89" fmla="*/ 674 h 861"/>
                <a:gd name="T90" fmla="*/ 9 w 730"/>
                <a:gd name="T91" fmla="*/ 611 h 861"/>
                <a:gd name="T92" fmla="*/ 23 w 730"/>
                <a:gd name="T93" fmla="*/ 549 h 861"/>
                <a:gd name="T94" fmla="*/ 42 w 730"/>
                <a:gd name="T95" fmla="*/ 488 h 861"/>
                <a:gd name="T96" fmla="*/ 65 w 730"/>
                <a:gd name="T97" fmla="*/ 429 h 861"/>
                <a:gd name="T98" fmla="*/ 94 w 730"/>
                <a:gd name="T99" fmla="*/ 372 h 861"/>
                <a:gd name="T100" fmla="*/ 128 w 730"/>
                <a:gd name="T101" fmla="*/ 317 h 861"/>
                <a:gd name="T102" fmla="*/ 167 w 730"/>
                <a:gd name="T103" fmla="*/ 265 h 861"/>
                <a:gd name="T104" fmla="*/ 211 w 730"/>
                <a:gd name="T105" fmla="*/ 217 h 861"/>
                <a:gd name="T106" fmla="*/ 258 w 730"/>
                <a:gd name="T107" fmla="*/ 173 h 861"/>
                <a:gd name="T108" fmla="*/ 307 w 730"/>
                <a:gd name="T109" fmla="*/ 134 h 861"/>
                <a:gd name="T110" fmla="*/ 360 w 730"/>
                <a:gd name="T111" fmla="*/ 99 h 861"/>
                <a:gd name="T112" fmla="*/ 416 w 730"/>
                <a:gd name="T113" fmla="*/ 68 h 861"/>
                <a:gd name="T114" fmla="*/ 474 w 730"/>
                <a:gd name="T115" fmla="*/ 44 h 861"/>
                <a:gd name="T116" fmla="*/ 534 w 730"/>
                <a:gd name="T117" fmla="*/ 24 h 861"/>
                <a:gd name="T118" fmla="*/ 597 w 730"/>
                <a:gd name="T119" fmla="*/ 10 h 861"/>
                <a:gd name="T120" fmla="*/ 661 w 730"/>
                <a:gd name="T121" fmla="*/ 0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30" h="861">
                  <a:moveTo>
                    <a:pt x="661" y="0"/>
                  </a:moveTo>
                  <a:lnTo>
                    <a:pt x="678" y="1"/>
                  </a:lnTo>
                  <a:lnTo>
                    <a:pt x="692" y="5"/>
                  </a:lnTo>
                  <a:lnTo>
                    <a:pt x="706" y="14"/>
                  </a:lnTo>
                  <a:lnTo>
                    <a:pt x="717" y="25"/>
                  </a:lnTo>
                  <a:lnTo>
                    <a:pt x="726" y="40"/>
                  </a:lnTo>
                  <a:lnTo>
                    <a:pt x="728" y="48"/>
                  </a:lnTo>
                  <a:lnTo>
                    <a:pt x="730" y="58"/>
                  </a:lnTo>
                  <a:lnTo>
                    <a:pt x="729" y="75"/>
                  </a:lnTo>
                  <a:lnTo>
                    <a:pt x="724" y="91"/>
                  </a:lnTo>
                  <a:lnTo>
                    <a:pt x="715" y="104"/>
                  </a:lnTo>
                  <a:lnTo>
                    <a:pt x="704" y="115"/>
                  </a:lnTo>
                  <a:lnTo>
                    <a:pt x="689" y="123"/>
                  </a:lnTo>
                  <a:lnTo>
                    <a:pt x="673" y="126"/>
                  </a:lnTo>
                  <a:lnTo>
                    <a:pt x="612" y="136"/>
                  </a:lnTo>
                  <a:lnTo>
                    <a:pt x="553" y="151"/>
                  </a:lnTo>
                  <a:lnTo>
                    <a:pt x="496" y="172"/>
                  </a:lnTo>
                  <a:lnTo>
                    <a:pt x="443" y="197"/>
                  </a:lnTo>
                  <a:lnTo>
                    <a:pt x="393" y="229"/>
                  </a:lnTo>
                  <a:lnTo>
                    <a:pt x="347" y="263"/>
                  </a:lnTo>
                  <a:lnTo>
                    <a:pt x="304" y="302"/>
                  </a:lnTo>
                  <a:lnTo>
                    <a:pt x="265" y="345"/>
                  </a:lnTo>
                  <a:lnTo>
                    <a:pt x="229" y="393"/>
                  </a:lnTo>
                  <a:lnTo>
                    <a:pt x="200" y="442"/>
                  </a:lnTo>
                  <a:lnTo>
                    <a:pt x="174" y="496"/>
                  </a:lnTo>
                  <a:lnTo>
                    <a:pt x="154" y="551"/>
                  </a:lnTo>
                  <a:lnTo>
                    <a:pt x="139" y="609"/>
                  </a:lnTo>
                  <a:lnTo>
                    <a:pt x="130" y="668"/>
                  </a:lnTo>
                  <a:lnTo>
                    <a:pt x="127" y="729"/>
                  </a:lnTo>
                  <a:lnTo>
                    <a:pt x="129" y="791"/>
                  </a:lnTo>
                  <a:lnTo>
                    <a:pt x="129" y="808"/>
                  </a:lnTo>
                  <a:lnTo>
                    <a:pt x="124" y="824"/>
                  </a:lnTo>
                  <a:lnTo>
                    <a:pt x="115" y="838"/>
                  </a:lnTo>
                  <a:lnTo>
                    <a:pt x="103" y="849"/>
                  </a:lnTo>
                  <a:lnTo>
                    <a:pt x="88" y="857"/>
                  </a:lnTo>
                  <a:lnTo>
                    <a:pt x="72" y="861"/>
                  </a:lnTo>
                  <a:lnTo>
                    <a:pt x="56" y="859"/>
                  </a:lnTo>
                  <a:lnTo>
                    <a:pt x="41" y="855"/>
                  </a:lnTo>
                  <a:lnTo>
                    <a:pt x="26" y="846"/>
                  </a:lnTo>
                  <a:lnTo>
                    <a:pt x="16" y="834"/>
                  </a:lnTo>
                  <a:lnTo>
                    <a:pt x="7" y="820"/>
                  </a:lnTo>
                  <a:lnTo>
                    <a:pt x="3" y="804"/>
                  </a:lnTo>
                  <a:lnTo>
                    <a:pt x="0" y="740"/>
                  </a:lnTo>
                  <a:lnTo>
                    <a:pt x="0" y="737"/>
                  </a:lnTo>
                  <a:lnTo>
                    <a:pt x="2" y="674"/>
                  </a:lnTo>
                  <a:lnTo>
                    <a:pt x="9" y="611"/>
                  </a:lnTo>
                  <a:lnTo>
                    <a:pt x="23" y="549"/>
                  </a:lnTo>
                  <a:lnTo>
                    <a:pt x="42" y="488"/>
                  </a:lnTo>
                  <a:lnTo>
                    <a:pt x="65" y="429"/>
                  </a:lnTo>
                  <a:lnTo>
                    <a:pt x="94" y="372"/>
                  </a:lnTo>
                  <a:lnTo>
                    <a:pt x="128" y="317"/>
                  </a:lnTo>
                  <a:lnTo>
                    <a:pt x="167" y="265"/>
                  </a:lnTo>
                  <a:lnTo>
                    <a:pt x="211" y="217"/>
                  </a:lnTo>
                  <a:lnTo>
                    <a:pt x="258" y="173"/>
                  </a:lnTo>
                  <a:lnTo>
                    <a:pt x="307" y="134"/>
                  </a:lnTo>
                  <a:lnTo>
                    <a:pt x="360" y="99"/>
                  </a:lnTo>
                  <a:lnTo>
                    <a:pt x="416" y="68"/>
                  </a:lnTo>
                  <a:lnTo>
                    <a:pt x="474" y="44"/>
                  </a:lnTo>
                  <a:lnTo>
                    <a:pt x="534" y="24"/>
                  </a:lnTo>
                  <a:lnTo>
                    <a:pt x="597" y="10"/>
                  </a:lnTo>
                  <a:lnTo>
                    <a:pt x="6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2" name="Freeform 18"/>
            <p:cNvSpPr>
              <a:spLocks/>
            </p:cNvSpPr>
            <p:nvPr/>
          </p:nvSpPr>
          <p:spPr bwMode="auto">
            <a:xfrm>
              <a:off x="545" y="2978"/>
              <a:ext cx="50" cy="72"/>
            </a:xfrm>
            <a:custGeom>
              <a:avLst/>
              <a:gdLst>
                <a:gd name="T0" fmla="*/ 377 w 452"/>
                <a:gd name="T1" fmla="*/ 0 h 646"/>
                <a:gd name="T2" fmla="*/ 394 w 452"/>
                <a:gd name="T3" fmla="*/ 4 h 646"/>
                <a:gd name="T4" fmla="*/ 409 w 452"/>
                <a:gd name="T5" fmla="*/ 10 h 646"/>
                <a:gd name="T6" fmla="*/ 421 w 452"/>
                <a:gd name="T7" fmla="*/ 20 h 646"/>
                <a:gd name="T8" fmla="*/ 431 w 452"/>
                <a:gd name="T9" fmla="*/ 33 h 646"/>
                <a:gd name="T10" fmla="*/ 437 w 452"/>
                <a:gd name="T11" fmla="*/ 49 h 646"/>
                <a:gd name="T12" fmla="*/ 447 w 452"/>
                <a:gd name="T13" fmla="*/ 102 h 646"/>
                <a:gd name="T14" fmla="*/ 452 w 452"/>
                <a:gd name="T15" fmla="*/ 154 h 646"/>
                <a:gd name="T16" fmla="*/ 450 w 452"/>
                <a:gd name="T17" fmla="*/ 206 h 646"/>
                <a:gd name="T18" fmla="*/ 443 w 452"/>
                <a:gd name="T19" fmla="*/ 256 h 646"/>
                <a:gd name="T20" fmla="*/ 432 w 452"/>
                <a:gd name="T21" fmla="*/ 306 h 646"/>
                <a:gd name="T22" fmla="*/ 415 w 452"/>
                <a:gd name="T23" fmla="*/ 354 h 646"/>
                <a:gd name="T24" fmla="*/ 393 w 452"/>
                <a:gd name="T25" fmla="*/ 400 h 646"/>
                <a:gd name="T26" fmla="*/ 367 w 452"/>
                <a:gd name="T27" fmla="*/ 443 h 646"/>
                <a:gd name="T28" fmla="*/ 338 w 452"/>
                <a:gd name="T29" fmla="*/ 483 h 646"/>
                <a:gd name="T30" fmla="*/ 303 w 452"/>
                <a:gd name="T31" fmla="*/ 520 h 646"/>
                <a:gd name="T32" fmla="*/ 265 w 452"/>
                <a:gd name="T33" fmla="*/ 553 h 646"/>
                <a:gd name="T34" fmla="*/ 223 w 452"/>
                <a:gd name="T35" fmla="*/ 583 h 646"/>
                <a:gd name="T36" fmla="*/ 178 w 452"/>
                <a:gd name="T37" fmla="*/ 608 h 646"/>
                <a:gd name="T38" fmla="*/ 130 w 452"/>
                <a:gd name="T39" fmla="*/ 629 h 646"/>
                <a:gd name="T40" fmla="*/ 79 w 452"/>
                <a:gd name="T41" fmla="*/ 645 h 646"/>
                <a:gd name="T42" fmla="*/ 63 w 452"/>
                <a:gd name="T43" fmla="*/ 646 h 646"/>
                <a:gd name="T44" fmla="*/ 46 w 452"/>
                <a:gd name="T45" fmla="*/ 644 h 646"/>
                <a:gd name="T46" fmla="*/ 32 w 452"/>
                <a:gd name="T47" fmla="*/ 638 h 646"/>
                <a:gd name="T48" fmla="*/ 19 w 452"/>
                <a:gd name="T49" fmla="*/ 628 h 646"/>
                <a:gd name="T50" fmla="*/ 10 w 452"/>
                <a:gd name="T51" fmla="*/ 616 h 646"/>
                <a:gd name="T52" fmla="*/ 6 w 452"/>
                <a:gd name="T53" fmla="*/ 607 h 646"/>
                <a:gd name="T54" fmla="*/ 2 w 452"/>
                <a:gd name="T55" fmla="*/ 599 h 646"/>
                <a:gd name="T56" fmla="*/ 0 w 452"/>
                <a:gd name="T57" fmla="*/ 582 h 646"/>
                <a:gd name="T58" fmla="*/ 3 w 452"/>
                <a:gd name="T59" fmla="*/ 565 h 646"/>
                <a:gd name="T60" fmla="*/ 10 w 452"/>
                <a:gd name="T61" fmla="*/ 550 h 646"/>
                <a:gd name="T62" fmla="*/ 20 w 452"/>
                <a:gd name="T63" fmla="*/ 538 h 646"/>
                <a:gd name="T64" fmla="*/ 33 w 452"/>
                <a:gd name="T65" fmla="*/ 528 h 646"/>
                <a:gd name="T66" fmla="*/ 48 w 452"/>
                <a:gd name="T67" fmla="*/ 522 h 646"/>
                <a:gd name="T68" fmla="*/ 88 w 452"/>
                <a:gd name="T69" fmla="*/ 509 h 646"/>
                <a:gd name="T70" fmla="*/ 126 w 452"/>
                <a:gd name="T71" fmla="*/ 493 h 646"/>
                <a:gd name="T72" fmla="*/ 161 w 452"/>
                <a:gd name="T73" fmla="*/ 472 h 646"/>
                <a:gd name="T74" fmla="*/ 193 w 452"/>
                <a:gd name="T75" fmla="*/ 449 h 646"/>
                <a:gd name="T76" fmla="*/ 223 w 452"/>
                <a:gd name="T77" fmla="*/ 421 h 646"/>
                <a:gd name="T78" fmla="*/ 250 w 452"/>
                <a:gd name="T79" fmla="*/ 390 h 646"/>
                <a:gd name="T80" fmla="*/ 273 w 452"/>
                <a:gd name="T81" fmla="*/ 355 h 646"/>
                <a:gd name="T82" fmla="*/ 292 w 452"/>
                <a:gd name="T83" fmla="*/ 319 h 646"/>
                <a:gd name="T84" fmla="*/ 307 w 452"/>
                <a:gd name="T85" fmla="*/ 281 h 646"/>
                <a:gd name="T86" fmla="*/ 318 w 452"/>
                <a:gd name="T87" fmla="*/ 242 h 646"/>
                <a:gd name="T88" fmla="*/ 324 w 452"/>
                <a:gd name="T89" fmla="*/ 202 h 646"/>
                <a:gd name="T90" fmla="*/ 325 w 452"/>
                <a:gd name="T91" fmla="*/ 161 h 646"/>
                <a:gd name="T92" fmla="*/ 322 w 452"/>
                <a:gd name="T93" fmla="*/ 121 h 646"/>
                <a:gd name="T94" fmla="*/ 314 w 452"/>
                <a:gd name="T95" fmla="*/ 79 h 646"/>
                <a:gd name="T96" fmla="*/ 312 w 452"/>
                <a:gd name="T97" fmla="*/ 63 h 646"/>
                <a:gd name="T98" fmla="*/ 316 w 452"/>
                <a:gd name="T99" fmla="*/ 47 h 646"/>
                <a:gd name="T100" fmla="*/ 322 w 452"/>
                <a:gd name="T101" fmla="*/ 31 h 646"/>
                <a:gd name="T102" fmla="*/ 332 w 452"/>
                <a:gd name="T103" fmla="*/ 18 h 646"/>
                <a:gd name="T104" fmla="*/ 346 w 452"/>
                <a:gd name="T105" fmla="*/ 9 h 646"/>
                <a:gd name="T106" fmla="*/ 361 w 452"/>
                <a:gd name="T107" fmla="*/ 3 h 646"/>
                <a:gd name="T108" fmla="*/ 377 w 452"/>
                <a:gd name="T109" fmla="*/ 0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52" h="646">
                  <a:moveTo>
                    <a:pt x="377" y="0"/>
                  </a:moveTo>
                  <a:lnTo>
                    <a:pt x="394" y="4"/>
                  </a:lnTo>
                  <a:lnTo>
                    <a:pt x="409" y="10"/>
                  </a:lnTo>
                  <a:lnTo>
                    <a:pt x="421" y="20"/>
                  </a:lnTo>
                  <a:lnTo>
                    <a:pt x="431" y="33"/>
                  </a:lnTo>
                  <a:lnTo>
                    <a:pt x="437" y="49"/>
                  </a:lnTo>
                  <a:lnTo>
                    <a:pt x="447" y="102"/>
                  </a:lnTo>
                  <a:lnTo>
                    <a:pt x="452" y="154"/>
                  </a:lnTo>
                  <a:lnTo>
                    <a:pt x="450" y="206"/>
                  </a:lnTo>
                  <a:lnTo>
                    <a:pt x="443" y="256"/>
                  </a:lnTo>
                  <a:lnTo>
                    <a:pt x="432" y="306"/>
                  </a:lnTo>
                  <a:lnTo>
                    <a:pt x="415" y="354"/>
                  </a:lnTo>
                  <a:lnTo>
                    <a:pt x="393" y="400"/>
                  </a:lnTo>
                  <a:lnTo>
                    <a:pt x="367" y="443"/>
                  </a:lnTo>
                  <a:lnTo>
                    <a:pt x="338" y="483"/>
                  </a:lnTo>
                  <a:lnTo>
                    <a:pt x="303" y="520"/>
                  </a:lnTo>
                  <a:lnTo>
                    <a:pt x="265" y="553"/>
                  </a:lnTo>
                  <a:lnTo>
                    <a:pt x="223" y="583"/>
                  </a:lnTo>
                  <a:lnTo>
                    <a:pt x="178" y="608"/>
                  </a:lnTo>
                  <a:lnTo>
                    <a:pt x="130" y="629"/>
                  </a:lnTo>
                  <a:lnTo>
                    <a:pt x="79" y="645"/>
                  </a:lnTo>
                  <a:lnTo>
                    <a:pt x="63" y="646"/>
                  </a:lnTo>
                  <a:lnTo>
                    <a:pt x="46" y="644"/>
                  </a:lnTo>
                  <a:lnTo>
                    <a:pt x="32" y="638"/>
                  </a:lnTo>
                  <a:lnTo>
                    <a:pt x="19" y="628"/>
                  </a:lnTo>
                  <a:lnTo>
                    <a:pt x="10" y="616"/>
                  </a:lnTo>
                  <a:lnTo>
                    <a:pt x="6" y="607"/>
                  </a:lnTo>
                  <a:lnTo>
                    <a:pt x="2" y="599"/>
                  </a:lnTo>
                  <a:lnTo>
                    <a:pt x="0" y="582"/>
                  </a:lnTo>
                  <a:lnTo>
                    <a:pt x="3" y="565"/>
                  </a:lnTo>
                  <a:lnTo>
                    <a:pt x="10" y="550"/>
                  </a:lnTo>
                  <a:lnTo>
                    <a:pt x="20" y="538"/>
                  </a:lnTo>
                  <a:lnTo>
                    <a:pt x="33" y="528"/>
                  </a:lnTo>
                  <a:lnTo>
                    <a:pt x="48" y="522"/>
                  </a:lnTo>
                  <a:lnTo>
                    <a:pt x="88" y="509"/>
                  </a:lnTo>
                  <a:lnTo>
                    <a:pt x="126" y="493"/>
                  </a:lnTo>
                  <a:lnTo>
                    <a:pt x="161" y="472"/>
                  </a:lnTo>
                  <a:lnTo>
                    <a:pt x="193" y="449"/>
                  </a:lnTo>
                  <a:lnTo>
                    <a:pt x="223" y="421"/>
                  </a:lnTo>
                  <a:lnTo>
                    <a:pt x="250" y="390"/>
                  </a:lnTo>
                  <a:lnTo>
                    <a:pt x="273" y="355"/>
                  </a:lnTo>
                  <a:lnTo>
                    <a:pt x="292" y="319"/>
                  </a:lnTo>
                  <a:lnTo>
                    <a:pt x="307" y="281"/>
                  </a:lnTo>
                  <a:lnTo>
                    <a:pt x="318" y="242"/>
                  </a:lnTo>
                  <a:lnTo>
                    <a:pt x="324" y="202"/>
                  </a:lnTo>
                  <a:lnTo>
                    <a:pt x="325" y="161"/>
                  </a:lnTo>
                  <a:lnTo>
                    <a:pt x="322" y="121"/>
                  </a:lnTo>
                  <a:lnTo>
                    <a:pt x="314" y="79"/>
                  </a:lnTo>
                  <a:lnTo>
                    <a:pt x="312" y="63"/>
                  </a:lnTo>
                  <a:lnTo>
                    <a:pt x="316" y="47"/>
                  </a:lnTo>
                  <a:lnTo>
                    <a:pt x="322" y="31"/>
                  </a:lnTo>
                  <a:lnTo>
                    <a:pt x="332" y="18"/>
                  </a:lnTo>
                  <a:lnTo>
                    <a:pt x="346" y="9"/>
                  </a:lnTo>
                  <a:lnTo>
                    <a:pt x="361" y="3"/>
                  </a:lnTo>
                  <a:lnTo>
                    <a:pt x="37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3" name="Freeform 19"/>
            <p:cNvSpPr>
              <a:spLocks/>
            </p:cNvSpPr>
            <p:nvPr/>
          </p:nvSpPr>
          <p:spPr bwMode="auto">
            <a:xfrm>
              <a:off x="553" y="2972"/>
              <a:ext cx="71" cy="105"/>
            </a:xfrm>
            <a:custGeom>
              <a:avLst/>
              <a:gdLst>
                <a:gd name="T0" fmla="*/ 553 w 634"/>
                <a:gd name="T1" fmla="*/ 0 h 940"/>
                <a:gd name="T2" fmla="*/ 569 w 634"/>
                <a:gd name="T3" fmla="*/ 3 h 940"/>
                <a:gd name="T4" fmla="*/ 584 w 634"/>
                <a:gd name="T5" fmla="*/ 9 h 940"/>
                <a:gd name="T6" fmla="*/ 597 w 634"/>
                <a:gd name="T7" fmla="*/ 20 h 940"/>
                <a:gd name="T8" fmla="*/ 607 w 634"/>
                <a:gd name="T9" fmla="*/ 32 h 940"/>
                <a:gd name="T10" fmla="*/ 613 w 634"/>
                <a:gd name="T11" fmla="*/ 48 h 940"/>
                <a:gd name="T12" fmla="*/ 626 w 634"/>
                <a:gd name="T13" fmla="*/ 111 h 940"/>
                <a:gd name="T14" fmla="*/ 632 w 634"/>
                <a:gd name="T15" fmla="*/ 176 h 940"/>
                <a:gd name="T16" fmla="*/ 634 w 634"/>
                <a:gd name="T17" fmla="*/ 240 h 940"/>
                <a:gd name="T18" fmla="*/ 630 w 634"/>
                <a:gd name="T19" fmla="*/ 303 h 940"/>
                <a:gd name="T20" fmla="*/ 621 w 634"/>
                <a:gd name="T21" fmla="*/ 366 h 940"/>
                <a:gd name="T22" fmla="*/ 606 w 634"/>
                <a:gd name="T23" fmla="*/ 427 h 940"/>
                <a:gd name="T24" fmla="*/ 585 w 634"/>
                <a:gd name="T25" fmla="*/ 488 h 940"/>
                <a:gd name="T26" fmla="*/ 560 w 634"/>
                <a:gd name="T27" fmla="*/ 547 h 940"/>
                <a:gd name="T28" fmla="*/ 528 w 634"/>
                <a:gd name="T29" fmla="*/ 604 h 940"/>
                <a:gd name="T30" fmla="*/ 493 w 634"/>
                <a:gd name="T31" fmla="*/ 659 h 940"/>
                <a:gd name="T32" fmla="*/ 452 w 634"/>
                <a:gd name="T33" fmla="*/ 710 h 940"/>
                <a:gd name="T34" fmla="*/ 409 w 634"/>
                <a:gd name="T35" fmla="*/ 756 h 940"/>
                <a:gd name="T36" fmla="*/ 361 w 634"/>
                <a:gd name="T37" fmla="*/ 797 h 940"/>
                <a:gd name="T38" fmla="*/ 311 w 634"/>
                <a:gd name="T39" fmla="*/ 835 h 940"/>
                <a:gd name="T40" fmla="*/ 256 w 634"/>
                <a:gd name="T41" fmla="*/ 869 h 940"/>
                <a:gd name="T42" fmla="*/ 200 w 634"/>
                <a:gd name="T43" fmla="*/ 897 h 940"/>
                <a:gd name="T44" fmla="*/ 140 w 634"/>
                <a:gd name="T45" fmla="*/ 920 h 940"/>
                <a:gd name="T46" fmla="*/ 78 w 634"/>
                <a:gd name="T47" fmla="*/ 938 h 940"/>
                <a:gd name="T48" fmla="*/ 61 w 634"/>
                <a:gd name="T49" fmla="*/ 940 h 940"/>
                <a:gd name="T50" fmla="*/ 46 w 634"/>
                <a:gd name="T51" fmla="*/ 938 h 940"/>
                <a:gd name="T52" fmla="*/ 31 w 634"/>
                <a:gd name="T53" fmla="*/ 932 h 940"/>
                <a:gd name="T54" fmla="*/ 17 w 634"/>
                <a:gd name="T55" fmla="*/ 921 h 940"/>
                <a:gd name="T56" fmla="*/ 8 w 634"/>
                <a:gd name="T57" fmla="*/ 909 h 940"/>
                <a:gd name="T58" fmla="*/ 4 w 634"/>
                <a:gd name="T59" fmla="*/ 900 h 940"/>
                <a:gd name="T60" fmla="*/ 2 w 634"/>
                <a:gd name="T61" fmla="*/ 892 h 940"/>
                <a:gd name="T62" fmla="*/ 0 w 634"/>
                <a:gd name="T63" fmla="*/ 875 h 940"/>
                <a:gd name="T64" fmla="*/ 3 w 634"/>
                <a:gd name="T65" fmla="*/ 858 h 940"/>
                <a:gd name="T66" fmla="*/ 9 w 634"/>
                <a:gd name="T67" fmla="*/ 843 h 940"/>
                <a:gd name="T68" fmla="*/ 18 w 634"/>
                <a:gd name="T69" fmla="*/ 831 h 940"/>
                <a:gd name="T70" fmla="*/ 32 w 634"/>
                <a:gd name="T71" fmla="*/ 821 h 940"/>
                <a:gd name="T72" fmla="*/ 48 w 634"/>
                <a:gd name="T73" fmla="*/ 815 h 940"/>
                <a:gd name="T74" fmla="*/ 103 w 634"/>
                <a:gd name="T75" fmla="*/ 798 h 940"/>
                <a:gd name="T76" fmla="*/ 157 w 634"/>
                <a:gd name="T77" fmla="*/ 777 h 940"/>
                <a:gd name="T78" fmla="*/ 206 w 634"/>
                <a:gd name="T79" fmla="*/ 751 h 940"/>
                <a:gd name="T80" fmla="*/ 253 w 634"/>
                <a:gd name="T81" fmla="*/ 720 h 940"/>
                <a:gd name="T82" fmla="*/ 297 w 634"/>
                <a:gd name="T83" fmla="*/ 685 h 940"/>
                <a:gd name="T84" fmla="*/ 337 w 634"/>
                <a:gd name="T85" fmla="*/ 648 h 940"/>
                <a:gd name="T86" fmla="*/ 373 w 634"/>
                <a:gd name="T87" fmla="*/ 606 h 940"/>
                <a:gd name="T88" fmla="*/ 406 w 634"/>
                <a:gd name="T89" fmla="*/ 562 h 940"/>
                <a:gd name="T90" fmla="*/ 434 w 634"/>
                <a:gd name="T91" fmla="*/ 515 h 940"/>
                <a:gd name="T92" fmla="*/ 458 w 634"/>
                <a:gd name="T93" fmla="*/ 465 h 940"/>
                <a:gd name="T94" fmla="*/ 477 w 634"/>
                <a:gd name="T95" fmla="*/ 414 h 940"/>
                <a:gd name="T96" fmla="*/ 492 w 634"/>
                <a:gd name="T97" fmla="*/ 361 h 940"/>
                <a:gd name="T98" fmla="*/ 502 w 634"/>
                <a:gd name="T99" fmla="*/ 306 h 940"/>
                <a:gd name="T100" fmla="*/ 508 w 634"/>
                <a:gd name="T101" fmla="*/ 250 h 940"/>
                <a:gd name="T102" fmla="*/ 508 w 634"/>
                <a:gd name="T103" fmla="*/ 194 h 940"/>
                <a:gd name="T104" fmla="*/ 501 w 634"/>
                <a:gd name="T105" fmla="*/ 136 h 940"/>
                <a:gd name="T106" fmla="*/ 490 w 634"/>
                <a:gd name="T107" fmla="*/ 79 h 940"/>
                <a:gd name="T108" fmla="*/ 489 w 634"/>
                <a:gd name="T109" fmla="*/ 62 h 940"/>
                <a:gd name="T110" fmla="*/ 491 w 634"/>
                <a:gd name="T111" fmla="*/ 46 h 940"/>
                <a:gd name="T112" fmla="*/ 497 w 634"/>
                <a:gd name="T113" fmla="*/ 30 h 940"/>
                <a:gd name="T114" fmla="*/ 508 w 634"/>
                <a:gd name="T115" fmla="*/ 18 h 940"/>
                <a:gd name="T116" fmla="*/ 521 w 634"/>
                <a:gd name="T117" fmla="*/ 8 h 940"/>
                <a:gd name="T118" fmla="*/ 537 w 634"/>
                <a:gd name="T119" fmla="*/ 2 h 940"/>
                <a:gd name="T120" fmla="*/ 553 w 634"/>
                <a:gd name="T121" fmla="*/ 0 h 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4" h="940">
                  <a:moveTo>
                    <a:pt x="553" y="0"/>
                  </a:moveTo>
                  <a:lnTo>
                    <a:pt x="569" y="3"/>
                  </a:lnTo>
                  <a:lnTo>
                    <a:pt x="584" y="9"/>
                  </a:lnTo>
                  <a:lnTo>
                    <a:pt x="597" y="20"/>
                  </a:lnTo>
                  <a:lnTo>
                    <a:pt x="607" y="32"/>
                  </a:lnTo>
                  <a:lnTo>
                    <a:pt x="613" y="48"/>
                  </a:lnTo>
                  <a:lnTo>
                    <a:pt x="626" y="111"/>
                  </a:lnTo>
                  <a:lnTo>
                    <a:pt x="632" y="176"/>
                  </a:lnTo>
                  <a:lnTo>
                    <a:pt x="634" y="240"/>
                  </a:lnTo>
                  <a:lnTo>
                    <a:pt x="630" y="303"/>
                  </a:lnTo>
                  <a:lnTo>
                    <a:pt x="621" y="366"/>
                  </a:lnTo>
                  <a:lnTo>
                    <a:pt x="606" y="427"/>
                  </a:lnTo>
                  <a:lnTo>
                    <a:pt x="585" y="488"/>
                  </a:lnTo>
                  <a:lnTo>
                    <a:pt x="560" y="547"/>
                  </a:lnTo>
                  <a:lnTo>
                    <a:pt x="528" y="604"/>
                  </a:lnTo>
                  <a:lnTo>
                    <a:pt x="493" y="659"/>
                  </a:lnTo>
                  <a:lnTo>
                    <a:pt x="452" y="710"/>
                  </a:lnTo>
                  <a:lnTo>
                    <a:pt x="409" y="756"/>
                  </a:lnTo>
                  <a:lnTo>
                    <a:pt x="361" y="797"/>
                  </a:lnTo>
                  <a:lnTo>
                    <a:pt x="311" y="835"/>
                  </a:lnTo>
                  <a:lnTo>
                    <a:pt x="256" y="869"/>
                  </a:lnTo>
                  <a:lnTo>
                    <a:pt x="200" y="897"/>
                  </a:lnTo>
                  <a:lnTo>
                    <a:pt x="140" y="920"/>
                  </a:lnTo>
                  <a:lnTo>
                    <a:pt x="78" y="938"/>
                  </a:lnTo>
                  <a:lnTo>
                    <a:pt x="61" y="940"/>
                  </a:lnTo>
                  <a:lnTo>
                    <a:pt x="46" y="938"/>
                  </a:lnTo>
                  <a:lnTo>
                    <a:pt x="31" y="932"/>
                  </a:lnTo>
                  <a:lnTo>
                    <a:pt x="17" y="921"/>
                  </a:lnTo>
                  <a:lnTo>
                    <a:pt x="8" y="909"/>
                  </a:lnTo>
                  <a:lnTo>
                    <a:pt x="4" y="900"/>
                  </a:lnTo>
                  <a:lnTo>
                    <a:pt x="2" y="892"/>
                  </a:lnTo>
                  <a:lnTo>
                    <a:pt x="0" y="875"/>
                  </a:lnTo>
                  <a:lnTo>
                    <a:pt x="3" y="858"/>
                  </a:lnTo>
                  <a:lnTo>
                    <a:pt x="9" y="843"/>
                  </a:lnTo>
                  <a:lnTo>
                    <a:pt x="18" y="831"/>
                  </a:lnTo>
                  <a:lnTo>
                    <a:pt x="32" y="821"/>
                  </a:lnTo>
                  <a:lnTo>
                    <a:pt x="48" y="815"/>
                  </a:lnTo>
                  <a:lnTo>
                    <a:pt x="103" y="798"/>
                  </a:lnTo>
                  <a:lnTo>
                    <a:pt x="157" y="777"/>
                  </a:lnTo>
                  <a:lnTo>
                    <a:pt x="206" y="751"/>
                  </a:lnTo>
                  <a:lnTo>
                    <a:pt x="253" y="720"/>
                  </a:lnTo>
                  <a:lnTo>
                    <a:pt x="297" y="685"/>
                  </a:lnTo>
                  <a:lnTo>
                    <a:pt x="337" y="648"/>
                  </a:lnTo>
                  <a:lnTo>
                    <a:pt x="373" y="606"/>
                  </a:lnTo>
                  <a:lnTo>
                    <a:pt x="406" y="562"/>
                  </a:lnTo>
                  <a:lnTo>
                    <a:pt x="434" y="515"/>
                  </a:lnTo>
                  <a:lnTo>
                    <a:pt x="458" y="465"/>
                  </a:lnTo>
                  <a:lnTo>
                    <a:pt x="477" y="414"/>
                  </a:lnTo>
                  <a:lnTo>
                    <a:pt x="492" y="361"/>
                  </a:lnTo>
                  <a:lnTo>
                    <a:pt x="502" y="306"/>
                  </a:lnTo>
                  <a:lnTo>
                    <a:pt x="508" y="250"/>
                  </a:lnTo>
                  <a:lnTo>
                    <a:pt x="508" y="194"/>
                  </a:lnTo>
                  <a:lnTo>
                    <a:pt x="501" y="136"/>
                  </a:lnTo>
                  <a:lnTo>
                    <a:pt x="490" y="79"/>
                  </a:lnTo>
                  <a:lnTo>
                    <a:pt x="489" y="62"/>
                  </a:lnTo>
                  <a:lnTo>
                    <a:pt x="491" y="46"/>
                  </a:lnTo>
                  <a:lnTo>
                    <a:pt x="497" y="30"/>
                  </a:lnTo>
                  <a:lnTo>
                    <a:pt x="508" y="18"/>
                  </a:lnTo>
                  <a:lnTo>
                    <a:pt x="521" y="8"/>
                  </a:lnTo>
                  <a:lnTo>
                    <a:pt x="537" y="2"/>
                  </a:lnTo>
                  <a:lnTo>
                    <a:pt x="5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4" name="Group 22"/>
          <p:cNvGrpSpPr>
            <a:grpSpLocks noChangeAspect="1"/>
          </p:cNvGrpSpPr>
          <p:nvPr/>
        </p:nvGrpSpPr>
        <p:grpSpPr bwMode="auto">
          <a:xfrm>
            <a:off x="6237874" y="2451557"/>
            <a:ext cx="452938" cy="476879"/>
            <a:chOff x="-231" y="578"/>
            <a:chExt cx="317" cy="369"/>
          </a:xfrm>
          <a:solidFill>
            <a:schemeClr val="bg1"/>
          </a:solidFill>
        </p:grpSpPr>
        <p:sp>
          <p:nvSpPr>
            <p:cNvPr id="465" name="Freeform 24"/>
            <p:cNvSpPr>
              <a:spLocks/>
            </p:cNvSpPr>
            <p:nvPr/>
          </p:nvSpPr>
          <p:spPr bwMode="auto">
            <a:xfrm>
              <a:off x="-204" y="623"/>
              <a:ext cx="58" cy="51"/>
            </a:xfrm>
            <a:custGeom>
              <a:avLst/>
              <a:gdLst>
                <a:gd name="T0" fmla="*/ 320 w 528"/>
                <a:gd name="T1" fmla="*/ 0 h 456"/>
                <a:gd name="T2" fmla="*/ 358 w 528"/>
                <a:gd name="T3" fmla="*/ 2 h 456"/>
                <a:gd name="T4" fmla="*/ 397 w 528"/>
                <a:gd name="T5" fmla="*/ 10 h 456"/>
                <a:gd name="T6" fmla="*/ 432 w 528"/>
                <a:gd name="T7" fmla="*/ 21 h 456"/>
                <a:gd name="T8" fmla="*/ 467 w 528"/>
                <a:gd name="T9" fmla="*/ 37 h 456"/>
                <a:gd name="T10" fmla="*/ 499 w 528"/>
                <a:gd name="T11" fmla="*/ 56 h 456"/>
                <a:gd name="T12" fmla="*/ 528 w 528"/>
                <a:gd name="T13" fmla="*/ 78 h 456"/>
                <a:gd name="T14" fmla="*/ 448 w 528"/>
                <a:gd name="T15" fmla="*/ 120 h 456"/>
                <a:gd name="T16" fmla="*/ 370 w 528"/>
                <a:gd name="T17" fmla="*/ 166 h 456"/>
                <a:gd name="T18" fmla="*/ 295 w 528"/>
                <a:gd name="T19" fmla="*/ 216 h 456"/>
                <a:gd name="T20" fmla="*/ 224 w 528"/>
                <a:gd name="T21" fmla="*/ 269 h 456"/>
                <a:gd name="T22" fmla="*/ 156 w 528"/>
                <a:gd name="T23" fmla="*/ 328 h 456"/>
                <a:gd name="T24" fmla="*/ 91 w 528"/>
                <a:gd name="T25" fmla="*/ 390 h 456"/>
                <a:gd name="T26" fmla="*/ 30 w 528"/>
                <a:gd name="T27" fmla="*/ 456 h 456"/>
                <a:gd name="T28" fmla="*/ 17 w 528"/>
                <a:gd name="T29" fmla="*/ 424 h 456"/>
                <a:gd name="T30" fmla="*/ 9 w 528"/>
                <a:gd name="T31" fmla="*/ 391 h 456"/>
                <a:gd name="T32" fmla="*/ 3 w 528"/>
                <a:gd name="T33" fmla="*/ 357 h 456"/>
                <a:gd name="T34" fmla="*/ 0 w 528"/>
                <a:gd name="T35" fmla="*/ 322 h 456"/>
                <a:gd name="T36" fmla="*/ 4 w 528"/>
                <a:gd name="T37" fmla="*/ 278 h 456"/>
                <a:gd name="T38" fmla="*/ 12 w 528"/>
                <a:gd name="T39" fmla="*/ 236 h 456"/>
                <a:gd name="T40" fmla="*/ 25 w 528"/>
                <a:gd name="T41" fmla="*/ 196 h 456"/>
                <a:gd name="T42" fmla="*/ 44 w 528"/>
                <a:gd name="T43" fmla="*/ 159 h 456"/>
                <a:gd name="T44" fmla="*/ 67 w 528"/>
                <a:gd name="T45" fmla="*/ 125 h 456"/>
                <a:gd name="T46" fmla="*/ 94 w 528"/>
                <a:gd name="T47" fmla="*/ 94 h 456"/>
                <a:gd name="T48" fmla="*/ 124 w 528"/>
                <a:gd name="T49" fmla="*/ 67 h 456"/>
                <a:gd name="T50" fmla="*/ 159 w 528"/>
                <a:gd name="T51" fmla="*/ 44 h 456"/>
                <a:gd name="T52" fmla="*/ 195 w 528"/>
                <a:gd name="T53" fmla="*/ 25 h 456"/>
                <a:gd name="T54" fmla="*/ 235 w 528"/>
                <a:gd name="T55" fmla="*/ 12 h 456"/>
                <a:gd name="T56" fmla="*/ 276 w 528"/>
                <a:gd name="T57" fmla="*/ 3 h 456"/>
                <a:gd name="T58" fmla="*/ 320 w 528"/>
                <a:gd name="T59" fmla="*/ 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28" h="456">
                  <a:moveTo>
                    <a:pt x="320" y="0"/>
                  </a:moveTo>
                  <a:lnTo>
                    <a:pt x="358" y="2"/>
                  </a:lnTo>
                  <a:lnTo>
                    <a:pt x="397" y="10"/>
                  </a:lnTo>
                  <a:lnTo>
                    <a:pt x="432" y="21"/>
                  </a:lnTo>
                  <a:lnTo>
                    <a:pt x="467" y="37"/>
                  </a:lnTo>
                  <a:lnTo>
                    <a:pt x="499" y="56"/>
                  </a:lnTo>
                  <a:lnTo>
                    <a:pt x="528" y="78"/>
                  </a:lnTo>
                  <a:lnTo>
                    <a:pt x="448" y="120"/>
                  </a:lnTo>
                  <a:lnTo>
                    <a:pt x="370" y="166"/>
                  </a:lnTo>
                  <a:lnTo>
                    <a:pt x="295" y="216"/>
                  </a:lnTo>
                  <a:lnTo>
                    <a:pt x="224" y="269"/>
                  </a:lnTo>
                  <a:lnTo>
                    <a:pt x="156" y="328"/>
                  </a:lnTo>
                  <a:lnTo>
                    <a:pt x="91" y="390"/>
                  </a:lnTo>
                  <a:lnTo>
                    <a:pt x="30" y="456"/>
                  </a:lnTo>
                  <a:lnTo>
                    <a:pt x="17" y="424"/>
                  </a:lnTo>
                  <a:lnTo>
                    <a:pt x="9" y="391"/>
                  </a:lnTo>
                  <a:lnTo>
                    <a:pt x="3" y="357"/>
                  </a:lnTo>
                  <a:lnTo>
                    <a:pt x="0" y="322"/>
                  </a:lnTo>
                  <a:lnTo>
                    <a:pt x="4" y="278"/>
                  </a:lnTo>
                  <a:lnTo>
                    <a:pt x="12" y="236"/>
                  </a:lnTo>
                  <a:lnTo>
                    <a:pt x="25" y="196"/>
                  </a:lnTo>
                  <a:lnTo>
                    <a:pt x="44" y="159"/>
                  </a:lnTo>
                  <a:lnTo>
                    <a:pt x="67" y="125"/>
                  </a:lnTo>
                  <a:lnTo>
                    <a:pt x="94" y="94"/>
                  </a:lnTo>
                  <a:lnTo>
                    <a:pt x="124" y="67"/>
                  </a:lnTo>
                  <a:lnTo>
                    <a:pt x="159" y="44"/>
                  </a:lnTo>
                  <a:lnTo>
                    <a:pt x="195" y="25"/>
                  </a:lnTo>
                  <a:lnTo>
                    <a:pt x="235" y="12"/>
                  </a:lnTo>
                  <a:lnTo>
                    <a:pt x="276" y="3"/>
                  </a:lnTo>
                  <a:lnTo>
                    <a:pt x="3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6" name="Freeform 25"/>
            <p:cNvSpPr>
              <a:spLocks noEditPoints="1"/>
            </p:cNvSpPr>
            <p:nvPr/>
          </p:nvSpPr>
          <p:spPr bwMode="auto">
            <a:xfrm>
              <a:off x="-231" y="578"/>
              <a:ext cx="317" cy="369"/>
            </a:xfrm>
            <a:custGeom>
              <a:avLst/>
              <a:gdLst>
                <a:gd name="T0" fmla="*/ 1170 w 2854"/>
                <a:gd name="T1" fmla="*/ 717 h 3317"/>
                <a:gd name="T2" fmla="*/ 860 w 2854"/>
                <a:gd name="T3" fmla="*/ 836 h 3317"/>
                <a:gd name="T4" fmla="*/ 636 w 2854"/>
                <a:gd name="T5" fmla="*/ 995 h 3317"/>
                <a:gd name="T6" fmla="*/ 432 w 2854"/>
                <a:gd name="T7" fmla="*/ 1236 h 3317"/>
                <a:gd name="T8" fmla="*/ 291 w 2854"/>
                <a:gd name="T9" fmla="*/ 1540 h 3317"/>
                <a:gd name="T10" fmla="*/ 242 w 2854"/>
                <a:gd name="T11" fmla="*/ 1881 h 3317"/>
                <a:gd name="T12" fmla="*/ 292 w 2854"/>
                <a:gd name="T13" fmla="*/ 2225 h 3317"/>
                <a:gd name="T14" fmla="*/ 433 w 2854"/>
                <a:gd name="T15" fmla="*/ 2530 h 3317"/>
                <a:gd name="T16" fmla="*/ 650 w 2854"/>
                <a:gd name="T17" fmla="*/ 2781 h 3317"/>
                <a:gd name="T18" fmla="*/ 928 w 2854"/>
                <a:gd name="T19" fmla="*/ 2963 h 3317"/>
                <a:gd name="T20" fmla="*/ 1252 w 2854"/>
                <a:gd name="T21" fmla="*/ 3060 h 3317"/>
                <a:gd name="T22" fmla="*/ 1602 w 2854"/>
                <a:gd name="T23" fmla="*/ 3060 h 3317"/>
                <a:gd name="T24" fmla="*/ 1926 w 2854"/>
                <a:gd name="T25" fmla="*/ 2963 h 3317"/>
                <a:gd name="T26" fmla="*/ 2203 w 2854"/>
                <a:gd name="T27" fmla="*/ 2781 h 3317"/>
                <a:gd name="T28" fmla="*/ 2421 w 2854"/>
                <a:gd name="T29" fmla="*/ 2530 h 3317"/>
                <a:gd name="T30" fmla="*/ 2561 w 2854"/>
                <a:gd name="T31" fmla="*/ 2225 h 3317"/>
                <a:gd name="T32" fmla="*/ 2611 w 2854"/>
                <a:gd name="T33" fmla="*/ 1881 h 3317"/>
                <a:gd name="T34" fmla="*/ 2561 w 2854"/>
                <a:gd name="T35" fmla="*/ 1537 h 3317"/>
                <a:gd name="T36" fmla="*/ 2421 w 2854"/>
                <a:gd name="T37" fmla="*/ 1233 h 3317"/>
                <a:gd name="T38" fmla="*/ 2203 w 2854"/>
                <a:gd name="T39" fmla="*/ 981 h 3317"/>
                <a:gd name="T40" fmla="*/ 1926 w 2854"/>
                <a:gd name="T41" fmla="*/ 800 h 3317"/>
                <a:gd name="T42" fmla="*/ 1602 w 2854"/>
                <a:gd name="T43" fmla="*/ 702 h 3317"/>
                <a:gd name="T44" fmla="*/ 1792 w 2854"/>
                <a:gd name="T45" fmla="*/ 0 h 3317"/>
                <a:gd name="T46" fmla="*/ 1849 w 2854"/>
                <a:gd name="T47" fmla="*/ 38 h 3317"/>
                <a:gd name="T48" fmla="*/ 1864 w 2854"/>
                <a:gd name="T49" fmla="*/ 122 h 3317"/>
                <a:gd name="T50" fmla="*/ 1824 w 2854"/>
                <a:gd name="T51" fmla="*/ 187 h 3317"/>
                <a:gd name="T52" fmla="*/ 1668 w 2854"/>
                <a:gd name="T53" fmla="*/ 466 h 3317"/>
                <a:gd name="T54" fmla="*/ 2017 w 2854"/>
                <a:gd name="T55" fmla="*/ 574 h 3317"/>
                <a:gd name="T56" fmla="*/ 2322 w 2854"/>
                <a:gd name="T57" fmla="*/ 763 h 3317"/>
                <a:gd name="T58" fmla="*/ 2570 w 2854"/>
                <a:gd name="T59" fmla="*/ 1021 h 3317"/>
                <a:gd name="T60" fmla="*/ 2746 w 2854"/>
                <a:gd name="T61" fmla="*/ 1334 h 3317"/>
                <a:gd name="T62" fmla="*/ 2841 w 2854"/>
                <a:gd name="T63" fmla="*/ 1690 h 3317"/>
                <a:gd name="T64" fmla="*/ 2840 w 2854"/>
                <a:gd name="T65" fmla="*/ 2076 h 3317"/>
                <a:gd name="T66" fmla="*/ 2741 w 2854"/>
                <a:gd name="T67" fmla="*/ 2440 h 3317"/>
                <a:gd name="T68" fmla="*/ 2556 w 2854"/>
                <a:gd name="T69" fmla="*/ 2759 h 3317"/>
                <a:gd name="T70" fmla="*/ 2299 w 2854"/>
                <a:gd name="T71" fmla="*/ 3018 h 3317"/>
                <a:gd name="T72" fmla="*/ 1983 w 2854"/>
                <a:gd name="T73" fmla="*/ 3204 h 3317"/>
                <a:gd name="T74" fmla="*/ 1620 w 2854"/>
                <a:gd name="T75" fmla="*/ 3304 h 3317"/>
                <a:gd name="T76" fmla="*/ 1233 w 2854"/>
                <a:gd name="T77" fmla="*/ 3304 h 3317"/>
                <a:gd name="T78" fmla="*/ 871 w 2854"/>
                <a:gd name="T79" fmla="*/ 3204 h 3317"/>
                <a:gd name="T80" fmla="*/ 555 w 2854"/>
                <a:gd name="T81" fmla="*/ 3018 h 3317"/>
                <a:gd name="T82" fmla="*/ 298 w 2854"/>
                <a:gd name="T83" fmla="*/ 2759 h 3317"/>
                <a:gd name="T84" fmla="*/ 112 w 2854"/>
                <a:gd name="T85" fmla="*/ 2440 h 3317"/>
                <a:gd name="T86" fmla="*/ 14 w 2854"/>
                <a:gd name="T87" fmla="*/ 2076 h 3317"/>
                <a:gd name="T88" fmla="*/ 12 w 2854"/>
                <a:gd name="T89" fmla="*/ 1691 h 3317"/>
                <a:gd name="T90" fmla="*/ 107 w 2854"/>
                <a:gd name="T91" fmla="*/ 1336 h 3317"/>
                <a:gd name="T92" fmla="*/ 283 w 2854"/>
                <a:gd name="T93" fmla="*/ 1023 h 3317"/>
                <a:gd name="T94" fmla="*/ 533 w 2854"/>
                <a:gd name="T95" fmla="*/ 762 h 3317"/>
                <a:gd name="T96" fmla="*/ 842 w 2854"/>
                <a:gd name="T97" fmla="*/ 572 h 3317"/>
                <a:gd name="T98" fmla="*/ 1185 w 2854"/>
                <a:gd name="T99" fmla="*/ 466 h 3317"/>
                <a:gd name="T100" fmla="*/ 1029 w 2854"/>
                <a:gd name="T101" fmla="*/ 187 h 3317"/>
                <a:gd name="T102" fmla="*/ 990 w 2854"/>
                <a:gd name="T103" fmla="*/ 122 h 3317"/>
                <a:gd name="T104" fmla="*/ 1003 w 2854"/>
                <a:gd name="T105" fmla="*/ 38 h 3317"/>
                <a:gd name="T106" fmla="*/ 1062 w 2854"/>
                <a:gd name="T107" fmla="*/ 0 h 3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854" h="3317">
                  <a:moveTo>
                    <a:pt x="1427" y="689"/>
                  </a:moveTo>
                  <a:lnTo>
                    <a:pt x="1339" y="692"/>
                  </a:lnTo>
                  <a:lnTo>
                    <a:pt x="1254" y="702"/>
                  </a:lnTo>
                  <a:lnTo>
                    <a:pt x="1170" y="717"/>
                  </a:lnTo>
                  <a:lnTo>
                    <a:pt x="1089" y="738"/>
                  </a:lnTo>
                  <a:lnTo>
                    <a:pt x="1010" y="766"/>
                  </a:lnTo>
                  <a:lnTo>
                    <a:pt x="932" y="798"/>
                  </a:lnTo>
                  <a:lnTo>
                    <a:pt x="860" y="836"/>
                  </a:lnTo>
                  <a:lnTo>
                    <a:pt x="799" y="870"/>
                  </a:lnTo>
                  <a:lnTo>
                    <a:pt x="743" y="909"/>
                  </a:lnTo>
                  <a:lnTo>
                    <a:pt x="688" y="950"/>
                  </a:lnTo>
                  <a:lnTo>
                    <a:pt x="636" y="995"/>
                  </a:lnTo>
                  <a:lnTo>
                    <a:pt x="586" y="1042"/>
                  </a:lnTo>
                  <a:lnTo>
                    <a:pt x="531" y="1103"/>
                  </a:lnTo>
                  <a:lnTo>
                    <a:pt x="479" y="1168"/>
                  </a:lnTo>
                  <a:lnTo>
                    <a:pt x="432" y="1236"/>
                  </a:lnTo>
                  <a:lnTo>
                    <a:pt x="389" y="1307"/>
                  </a:lnTo>
                  <a:lnTo>
                    <a:pt x="352" y="1381"/>
                  </a:lnTo>
                  <a:lnTo>
                    <a:pt x="318" y="1459"/>
                  </a:lnTo>
                  <a:lnTo>
                    <a:pt x="291" y="1540"/>
                  </a:lnTo>
                  <a:lnTo>
                    <a:pt x="271" y="1621"/>
                  </a:lnTo>
                  <a:lnTo>
                    <a:pt x="255" y="1706"/>
                  </a:lnTo>
                  <a:lnTo>
                    <a:pt x="246" y="1793"/>
                  </a:lnTo>
                  <a:lnTo>
                    <a:pt x="242" y="1881"/>
                  </a:lnTo>
                  <a:lnTo>
                    <a:pt x="246" y="1970"/>
                  </a:lnTo>
                  <a:lnTo>
                    <a:pt x="255" y="2057"/>
                  </a:lnTo>
                  <a:lnTo>
                    <a:pt x="271" y="2143"/>
                  </a:lnTo>
                  <a:lnTo>
                    <a:pt x="292" y="2225"/>
                  </a:lnTo>
                  <a:lnTo>
                    <a:pt x="320" y="2306"/>
                  </a:lnTo>
                  <a:lnTo>
                    <a:pt x="353" y="2384"/>
                  </a:lnTo>
                  <a:lnTo>
                    <a:pt x="390" y="2458"/>
                  </a:lnTo>
                  <a:lnTo>
                    <a:pt x="433" y="2530"/>
                  </a:lnTo>
                  <a:lnTo>
                    <a:pt x="481" y="2598"/>
                  </a:lnTo>
                  <a:lnTo>
                    <a:pt x="533" y="2663"/>
                  </a:lnTo>
                  <a:lnTo>
                    <a:pt x="589" y="2724"/>
                  </a:lnTo>
                  <a:lnTo>
                    <a:pt x="650" y="2781"/>
                  </a:lnTo>
                  <a:lnTo>
                    <a:pt x="714" y="2833"/>
                  </a:lnTo>
                  <a:lnTo>
                    <a:pt x="783" y="2881"/>
                  </a:lnTo>
                  <a:lnTo>
                    <a:pt x="853" y="2924"/>
                  </a:lnTo>
                  <a:lnTo>
                    <a:pt x="928" y="2963"/>
                  </a:lnTo>
                  <a:lnTo>
                    <a:pt x="1005" y="2995"/>
                  </a:lnTo>
                  <a:lnTo>
                    <a:pt x="1085" y="3022"/>
                  </a:lnTo>
                  <a:lnTo>
                    <a:pt x="1168" y="3044"/>
                  </a:lnTo>
                  <a:lnTo>
                    <a:pt x="1252" y="3060"/>
                  </a:lnTo>
                  <a:lnTo>
                    <a:pt x="1338" y="3070"/>
                  </a:lnTo>
                  <a:lnTo>
                    <a:pt x="1427" y="3074"/>
                  </a:lnTo>
                  <a:lnTo>
                    <a:pt x="1515" y="3070"/>
                  </a:lnTo>
                  <a:lnTo>
                    <a:pt x="1602" y="3060"/>
                  </a:lnTo>
                  <a:lnTo>
                    <a:pt x="1686" y="3044"/>
                  </a:lnTo>
                  <a:lnTo>
                    <a:pt x="1768" y="3022"/>
                  </a:lnTo>
                  <a:lnTo>
                    <a:pt x="1848" y="2995"/>
                  </a:lnTo>
                  <a:lnTo>
                    <a:pt x="1926" y="2963"/>
                  </a:lnTo>
                  <a:lnTo>
                    <a:pt x="2000" y="2924"/>
                  </a:lnTo>
                  <a:lnTo>
                    <a:pt x="2071" y="2881"/>
                  </a:lnTo>
                  <a:lnTo>
                    <a:pt x="2140" y="2833"/>
                  </a:lnTo>
                  <a:lnTo>
                    <a:pt x="2203" y="2781"/>
                  </a:lnTo>
                  <a:lnTo>
                    <a:pt x="2265" y="2724"/>
                  </a:lnTo>
                  <a:lnTo>
                    <a:pt x="2321" y="2663"/>
                  </a:lnTo>
                  <a:lnTo>
                    <a:pt x="2373" y="2598"/>
                  </a:lnTo>
                  <a:lnTo>
                    <a:pt x="2421" y="2530"/>
                  </a:lnTo>
                  <a:lnTo>
                    <a:pt x="2463" y="2458"/>
                  </a:lnTo>
                  <a:lnTo>
                    <a:pt x="2501" y="2384"/>
                  </a:lnTo>
                  <a:lnTo>
                    <a:pt x="2534" y="2306"/>
                  </a:lnTo>
                  <a:lnTo>
                    <a:pt x="2561" y="2225"/>
                  </a:lnTo>
                  <a:lnTo>
                    <a:pt x="2583" y="2143"/>
                  </a:lnTo>
                  <a:lnTo>
                    <a:pt x="2599" y="2057"/>
                  </a:lnTo>
                  <a:lnTo>
                    <a:pt x="2608" y="1970"/>
                  </a:lnTo>
                  <a:lnTo>
                    <a:pt x="2611" y="1881"/>
                  </a:lnTo>
                  <a:lnTo>
                    <a:pt x="2608" y="1792"/>
                  </a:lnTo>
                  <a:lnTo>
                    <a:pt x="2599" y="1705"/>
                  </a:lnTo>
                  <a:lnTo>
                    <a:pt x="2583" y="1620"/>
                  </a:lnTo>
                  <a:lnTo>
                    <a:pt x="2561" y="1537"/>
                  </a:lnTo>
                  <a:lnTo>
                    <a:pt x="2534" y="1457"/>
                  </a:lnTo>
                  <a:lnTo>
                    <a:pt x="2501" y="1379"/>
                  </a:lnTo>
                  <a:lnTo>
                    <a:pt x="2463" y="1304"/>
                  </a:lnTo>
                  <a:lnTo>
                    <a:pt x="2421" y="1233"/>
                  </a:lnTo>
                  <a:lnTo>
                    <a:pt x="2373" y="1165"/>
                  </a:lnTo>
                  <a:lnTo>
                    <a:pt x="2321" y="1100"/>
                  </a:lnTo>
                  <a:lnTo>
                    <a:pt x="2265" y="1039"/>
                  </a:lnTo>
                  <a:lnTo>
                    <a:pt x="2203" y="981"/>
                  </a:lnTo>
                  <a:lnTo>
                    <a:pt x="2140" y="929"/>
                  </a:lnTo>
                  <a:lnTo>
                    <a:pt x="2071" y="881"/>
                  </a:lnTo>
                  <a:lnTo>
                    <a:pt x="2000" y="838"/>
                  </a:lnTo>
                  <a:lnTo>
                    <a:pt x="1926" y="800"/>
                  </a:lnTo>
                  <a:lnTo>
                    <a:pt x="1848" y="767"/>
                  </a:lnTo>
                  <a:lnTo>
                    <a:pt x="1768" y="739"/>
                  </a:lnTo>
                  <a:lnTo>
                    <a:pt x="1686" y="717"/>
                  </a:lnTo>
                  <a:lnTo>
                    <a:pt x="1602" y="702"/>
                  </a:lnTo>
                  <a:lnTo>
                    <a:pt x="1515" y="692"/>
                  </a:lnTo>
                  <a:lnTo>
                    <a:pt x="1427" y="689"/>
                  </a:lnTo>
                  <a:close/>
                  <a:moveTo>
                    <a:pt x="1062" y="0"/>
                  </a:moveTo>
                  <a:lnTo>
                    <a:pt x="1792" y="0"/>
                  </a:lnTo>
                  <a:lnTo>
                    <a:pt x="1809" y="3"/>
                  </a:lnTo>
                  <a:lnTo>
                    <a:pt x="1824" y="10"/>
                  </a:lnTo>
                  <a:lnTo>
                    <a:pt x="1838" y="22"/>
                  </a:lnTo>
                  <a:lnTo>
                    <a:pt x="1849" y="38"/>
                  </a:lnTo>
                  <a:lnTo>
                    <a:pt x="1859" y="56"/>
                  </a:lnTo>
                  <a:lnTo>
                    <a:pt x="1864" y="76"/>
                  </a:lnTo>
                  <a:lnTo>
                    <a:pt x="1866" y="98"/>
                  </a:lnTo>
                  <a:lnTo>
                    <a:pt x="1864" y="122"/>
                  </a:lnTo>
                  <a:lnTo>
                    <a:pt x="1859" y="142"/>
                  </a:lnTo>
                  <a:lnTo>
                    <a:pt x="1849" y="160"/>
                  </a:lnTo>
                  <a:lnTo>
                    <a:pt x="1838" y="176"/>
                  </a:lnTo>
                  <a:lnTo>
                    <a:pt x="1824" y="187"/>
                  </a:lnTo>
                  <a:lnTo>
                    <a:pt x="1809" y="195"/>
                  </a:lnTo>
                  <a:lnTo>
                    <a:pt x="1792" y="197"/>
                  </a:lnTo>
                  <a:lnTo>
                    <a:pt x="1668" y="197"/>
                  </a:lnTo>
                  <a:lnTo>
                    <a:pt x="1668" y="466"/>
                  </a:lnTo>
                  <a:lnTo>
                    <a:pt x="1759" y="485"/>
                  </a:lnTo>
                  <a:lnTo>
                    <a:pt x="1847" y="509"/>
                  </a:lnTo>
                  <a:lnTo>
                    <a:pt x="1934" y="539"/>
                  </a:lnTo>
                  <a:lnTo>
                    <a:pt x="2017" y="574"/>
                  </a:lnTo>
                  <a:lnTo>
                    <a:pt x="2098" y="615"/>
                  </a:lnTo>
                  <a:lnTo>
                    <a:pt x="2176" y="660"/>
                  </a:lnTo>
                  <a:lnTo>
                    <a:pt x="2251" y="709"/>
                  </a:lnTo>
                  <a:lnTo>
                    <a:pt x="2322" y="763"/>
                  </a:lnTo>
                  <a:lnTo>
                    <a:pt x="2390" y="822"/>
                  </a:lnTo>
                  <a:lnTo>
                    <a:pt x="2453" y="884"/>
                  </a:lnTo>
                  <a:lnTo>
                    <a:pt x="2513" y="951"/>
                  </a:lnTo>
                  <a:lnTo>
                    <a:pt x="2570" y="1021"/>
                  </a:lnTo>
                  <a:lnTo>
                    <a:pt x="2621" y="1094"/>
                  </a:lnTo>
                  <a:lnTo>
                    <a:pt x="2667" y="1172"/>
                  </a:lnTo>
                  <a:lnTo>
                    <a:pt x="2709" y="1252"/>
                  </a:lnTo>
                  <a:lnTo>
                    <a:pt x="2746" y="1334"/>
                  </a:lnTo>
                  <a:lnTo>
                    <a:pt x="2779" y="1420"/>
                  </a:lnTo>
                  <a:lnTo>
                    <a:pt x="2805" y="1508"/>
                  </a:lnTo>
                  <a:lnTo>
                    <a:pt x="2826" y="1598"/>
                  </a:lnTo>
                  <a:lnTo>
                    <a:pt x="2841" y="1690"/>
                  </a:lnTo>
                  <a:lnTo>
                    <a:pt x="2851" y="1786"/>
                  </a:lnTo>
                  <a:lnTo>
                    <a:pt x="2854" y="1881"/>
                  </a:lnTo>
                  <a:lnTo>
                    <a:pt x="2851" y="1979"/>
                  </a:lnTo>
                  <a:lnTo>
                    <a:pt x="2840" y="2076"/>
                  </a:lnTo>
                  <a:lnTo>
                    <a:pt x="2825" y="2171"/>
                  </a:lnTo>
                  <a:lnTo>
                    <a:pt x="2803" y="2263"/>
                  </a:lnTo>
                  <a:lnTo>
                    <a:pt x="2775" y="2353"/>
                  </a:lnTo>
                  <a:lnTo>
                    <a:pt x="2741" y="2440"/>
                  </a:lnTo>
                  <a:lnTo>
                    <a:pt x="2703" y="2525"/>
                  </a:lnTo>
                  <a:lnTo>
                    <a:pt x="2659" y="2606"/>
                  </a:lnTo>
                  <a:lnTo>
                    <a:pt x="2610" y="2684"/>
                  </a:lnTo>
                  <a:lnTo>
                    <a:pt x="2556" y="2759"/>
                  </a:lnTo>
                  <a:lnTo>
                    <a:pt x="2498" y="2830"/>
                  </a:lnTo>
                  <a:lnTo>
                    <a:pt x="2435" y="2897"/>
                  </a:lnTo>
                  <a:lnTo>
                    <a:pt x="2369" y="2960"/>
                  </a:lnTo>
                  <a:lnTo>
                    <a:pt x="2299" y="3018"/>
                  </a:lnTo>
                  <a:lnTo>
                    <a:pt x="2224" y="3072"/>
                  </a:lnTo>
                  <a:lnTo>
                    <a:pt x="2147" y="3121"/>
                  </a:lnTo>
                  <a:lnTo>
                    <a:pt x="2066" y="3165"/>
                  </a:lnTo>
                  <a:lnTo>
                    <a:pt x="1983" y="3204"/>
                  </a:lnTo>
                  <a:lnTo>
                    <a:pt x="1895" y="3238"/>
                  </a:lnTo>
                  <a:lnTo>
                    <a:pt x="1806" y="3265"/>
                  </a:lnTo>
                  <a:lnTo>
                    <a:pt x="1714" y="3287"/>
                  </a:lnTo>
                  <a:lnTo>
                    <a:pt x="1620" y="3304"/>
                  </a:lnTo>
                  <a:lnTo>
                    <a:pt x="1525" y="3314"/>
                  </a:lnTo>
                  <a:lnTo>
                    <a:pt x="1427" y="3317"/>
                  </a:lnTo>
                  <a:lnTo>
                    <a:pt x="1329" y="3314"/>
                  </a:lnTo>
                  <a:lnTo>
                    <a:pt x="1233" y="3304"/>
                  </a:lnTo>
                  <a:lnTo>
                    <a:pt x="1140" y="3287"/>
                  </a:lnTo>
                  <a:lnTo>
                    <a:pt x="1048" y="3265"/>
                  </a:lnTo>
                  <a:lnTo>
                    <a:pt x="959" y="3238"/>
                  </a:lnTo>
                  <a:lnTo>
                    <a:pt x="871" y="3204"/>
                  </a:lnTo>
                  <a:lnTo>
                    <a:pt x="788" y="3165"/>
                  </a:lnTo>
                  <a:lnTo>
                    <a:pt x="707" y="3121"/>
                  </a:lnTo>
                  <a:lnTo>
                    <a:pt x="629" y="3072"/>
                  </a:lnTo>
                  <a:lnTo>
                    <a:pt x="555" y="3018"/>
                  </a:lnTo>
                  <a:lnTo>
                    <a:pt x="485" y="2960"/>
                  </a:lnTo>
                  <a:lnTo>
                    <a:pt x="418" y="2897"/>
                  </a:lnTo>
                  <a:lnTo>
                    <a:pt x="356" y="2830"/>
                  </a:lnTo>
                  <a:lnTo>
                    <a:pt x="298" y="2759"/>
                  </a:lnTo>
                  <a:lnTo>
                    <a:pt x="244" y="2684"/>
                  </a:lnTo>
                  <a:lnTo>
                    <a:pt x="195" y="2606"/>
                  </a:lnTo>
                  <a:lnTo>
                    <a:pt x="151" y="2525"/>
                  </a:lnTo>
                  <a:lnTo>
                    <a:pt x="112" y="2440"/>
                  </a:lnTo>
                  <a:lnTo>
                    <a:pt x="79" y="2353"/>
                  </a:lnTo>
                  <a:lnTo>
                    <a:pt x="51" y="2263"/>
                  </a:lnTo>
                  <a:lnTo>
                    <a:pt x="29" y="2171"/>
                  </a:lnTo>
                  <a:lnTo>
                    <a:pt x="14" y="2076"/>
                  </a:lnTo>
                  <a:lnTo>
                    <a:pt x="3" y="1979"/>
                  </a:lnTo>
                  <a:lnTo>
                    <a:pt x="0" y="1881"/>
                  </a:lnTo>
                  <a:lnTo>
                    <a:pt x="3" y="1786"/>
                  </a:lnTo>
                  <a:lnTo>
                    <a:pt x="12" y="1691"/>
                  </a:lnTo>
                  <a:lnTo>
                    <a:pt x="28" y="1599"/>
                  </a:lnTo>
                  <a:lnTo>
                    <a:pt x="49" y="1509"/>
                  </a:lnTo>
                  <a:lnTo>
                    <a:pt x="75" y="1421"/>
                  </a:lnTo>
                  <a:lnTo>
                    <a:pt x="107" y="1336"/>
                  </a:lnTo>
                  <a:lnTo>
                    <a:pt x="144" y="1254"/>
                  </a:lnTo>
                  <a:lnTo>
                    <a:pt x="185" y="1173"/>
                  </a:lnTo>
                  <a:lnTo>
                    <a:pt x="232" y="1097"/>
                  </a:lnTo>
                  <a:lnTo>
                    <a:pt x="283" y="1023"/>
                  </a:lnTo>
                  <a:lnTo>
                    <a:pt x="338" y="953"/>
                  </a:lnTo>
                  <a:lnTo>
                    <a:pt x="400" y="885"/>
                  </a:lnTo>
                  <a:lnTo>
                    <a:pt x="464" y="822"/>
                  </a:lnTo>
                  <a:lnTo>
                    <a:pt x="533" y="762"/>
                  </a:lnTo>
                  <a:lnTo>
                    <a:pt x="606" y="708"/>
                  </a:lnTo>
                  <a:lnTo>
                    <a:pt x="681" y="658"/>
                  </a:lnTo>
                  <a:lnTo>
                    <a:pt x="760" y="612"/>
                  </a:lnTo>
                  <a:lnTo>
                    <a:pt x="842" y="572"/>
                  </a:lnTo>
                  <a:lnTo>
                    <a:pt x="924" y="537"/>
                  </a:lnTo>
                  <a:lnTo>
                    <a:pt x="1010" y="508"/>
                  </a:lnTo>
                  <a:lnTo>
                    <a:pt x="1096" y="485"/>
                  </a:lnTo>
                  <a:lnTo>
                    <a:pt x="1185" y="466"/>
                  </a:lnTo>
                  <a:lnTo>
                    <a:pt x="1185" y="197"/>
                  </a:lnTo>
                  <a:lnTo>
                    <a:pt x="1062" y="197"/>
                  </a:lnTo>
                  <a:lnTo>
                    <a:pt x="1045" y="195"/>
                  </a:lnTo>
                  <a:lnTo>
                    <a:pt x="1029" y="187"/>
                  </a:lnTo>
                  <a:lnTo>
                    <a:pt x="1016" y="176"/>
                  </a:lnTo>
                  <a:lnTo>
                    <a:pt x="1003" y="160"/>
                  </a:lnTo>
                  <a:lnTo>
                    <a:pt x="995" y="142"/>
                  </a:lnTo>
                  <a:lnTo>
                    <a:pt x="990" y="122"/>
                  </a:lnTo>
                  <a:lnTo>
                    <a:pt x="988" y="98"/>
                  </a:lnTo>
                  <a:lnTo>
                    <a:pt x="990" y="76"/>
                  </a:lnTo>
                  <a:lnTo>
                    <a:pt x="995" y="56"/>
                  </a:lnTo>
                  <a:lnTo>
                    <a:pt x="1003" y="38"/>
                  </a:lnTo>
                  <a:lnTo>
                    <a:pt x="1016" y="22"/>
                  </a:lnTo>
                  <a:lnTo>
                    <a:pt x="1029" y="10"/>
                  </a:lnTo>
                  <a:lnTo>
                    <a:pt x="1045" y="3"/>
                  </a:lnTo>
                  <a:lnTo>
                    <a:pt x="106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7" name="Freeform 26"/>
            <p:cNvSpPr>
              <a:spLocks noEditPoints="1"/>
            </p:cNvSpPr>
            <p:nvPr/>
          </p:nvSpPr>
          <p:spPr bwMode="auto">
            <a:xfrm>
              <a:off x="-185" y="674"/>
              <a:ext cx="225" cy="227"/>
            </a:xfrm>
            <a:custGeom>
              <a:avLst/>
              <a:gdLst>
                <a:gd name="T0" fmla="*/ 946 w 2028"/>
                <a:gd name="T1" fmla="*/ 211 h 2039"/>
                <a:gd name="T2" fmla="*/ 816 w 2028"/>
                <a:gd name="T3" fmla="*/ 233 h 2039"/>
                <a:gd name="T4" fmla="*/ 695 w 2028"/>
                <a:gd name="T5" fmla="*/ 277 h 2039"/>
                <a:gd name="T6" fmla="*/ 585 w 2028"/>
                <a:gd name="T7" fmla="*/ 340 h 2039"/>
                <a:gd name="T8" fmla="*/ 487 w 2028"/>
                <a:gd name="T9" fmla="*/ 420 h 2039"/>
                <a:gd name="T10" fmla="*/ 402 w 2028"/>
                <a:gd name="T11" fmla="*/ 513 h 2039"/>
                <a:gd name="T12" fmla="*/ 332 w 2028"/>
                <a:gd name="T13" fmla="*/ 620 h 2039"/>
                <a:gd name="T14" fmla="*/ 278 w 2028"/>
                <a:gd name="T15" fmla="*/ 737 h 2039"/>
                <a:gd name="T16" fmla="*/ 242 w 2028"/>
                <a:gd name="T17" fmla="*/ 862 h 2039"/>
                <a:gd name="T18" fmla="*/ 224 w 2028"/>
                <a:gd name="T19" fmla="*/ 994 h 2039"/>
                <a:gd name="T20" fmla="*/ 227 w 2028"/>
                <a:gd name="T21" fmla="*/ 1129 h 2039"/>
                <a:gd name="T22" fmla="*/ 251 w 2028"/>
                <a:gd name="T23" fmla="*/ 1267 h 2039"/>
                <a:gd name="T24" fmla="*/ 1014 w 2028"/>
                <a:gd name="T25" fmla="*/ 208 h 2039"/>
                <a:gd name="T26" fmla="*/ 1079 w 2028"/>
                <a:gd name="T27" fmla="*/ 2 h 2039"/>
                <a:gd name="T28" fmla="*/ 1237 w 2028"/>
                <a:gd name="T29" fmla="*/ 24 h 2039"/>
                <a:gd name="T30" fmla="*/ 1385 w 2028"/>
                <a:gd name="T31" fmla="*/ 70 h 2039"/>
                <a:gd name="T32" fmla="*/ 1497 w 2028"/>
                <a:gd name="T33" fmla="*/ 122 h 2039"/>
                <a:gd name="T34" fmla="*/ 1580 w 2028"/>
                <a:gd name="T35" fmla="*/ 174 h 2039"/>
                <a:gd name="T36" fmla="*/ 1683 w 2028"/>
                <a:gd name="T37" fmla="*/ 253 h 2039"/>
                <a:gd name="T38" fmla="*/ 1779 w 2028"/>
                <a:gd name="T39" fmla="*/ 351 h 2039"/>
                <a:gd name="T40" fmla="*/ 1864 w 2028"/>
                <a:gd name="T41" fmla="*/ 464 h 2039"/>
                <a:gd name="T42" fmla="*/ 1933 w 2028"/>
                <a:gd name="T43" fmla="*/ 590 h 2039"/>
                <a:gd name="T44" fmla="*/ 1984 w 2028"/>
                <a:gd name="T45" fmla="*/ 725 h 2039"/>
                <a:gd name="T46" fmla="*/ 2016 w 2028"/>
                <a:gd name="T47" fmla="*/ 868 h 2039"/>
                <a:gd name="T48" fmla="*/ 2028 w 2028"/>
                <a:gd name="T49" fmla="*/ 1019 h 2039"/>
                <a:gd name="T50" fmla="*/ 2016 w 2028"/>
                <a:gd name="T51" fmla="*/ 1170 h 2039"/>
                <a:gd name="T52" fmla="*/ 1984 w 2028"/>
                <a:gd name="T53" fmla="*/ 1313 h 2039"/>
                <a:gd name="T54" fmla="*/ 1933 w 2028"/>
                <a:gd name="T55" fmla="*/ 1449 h 2039"/>
                <a:gd name="T56" fmla="*/ 1864 w 2028"/>
                <a:gd name="T57" fmla="*/ 1574 h 2039"/>
                <a:gd name="T58" fmla="*/ 1779 w 2028"/>
                <a:gd name="T59" fmla="*/ 1688 h 2039"/>
                <a:gd name="T60" fmla="*/ 1683 w 2028"/>
                <a:gd name="T61" fmla="*/ 1784 h 2039"/>
                <a:gd name="T62" fmla="*/ 1580 w 2028"/>
                <a:gd name="T63" fmla="*/ 1865 h 2039"/>
                <a:gd name="T64" fmla="*/ 1497 w 2028"/>
                <a:gd name="T65" fmla="*/ 1915 h 2039"/>
                <a:gd name="T66" fmla="*/ 1385 w 2028"/>
                <a:gd name="T67" fmla="*/ 1968 h 2039"/>
                <a:gd name="T68" fmla="*/ 1237 w 2028"/>
                <a:gd name="T69" fmla="*/ 2014 h 2039"/>
                <a:gd name="T70" fmla="*/ 1079 w 2028"/>
                <a:gd name="T71" fmla="*/ 2037 h 2039"/>
                <a:gd name="T72" fmla="*/ 940 w 2028"/>
                <a:gd name="T73" fmla="*/ 2036 h 2039"/>
                <a:gd name="T74" fmla="*/ 795 w 2028"/>
                <a:gd name="T75" fmla="*/ 2015 h 2039"/>
                <a:gd name="T76" fmla="*/ 659 w 2028"/>
                <a:gd name="T77" fmla="*/ 1974 h 2039"/>
                <a:gd name="T78" fmla="*/ 531 w 2028"/>
                <a:gd name="T79" fmla="*/ 1915 h 2039"/>
                <a:gd name="T80" fmla="*/ 448 w 2028"/>
                <a:gd name="T81" fmla="*/ 1865 h 2039"/>
                <a:gd name="T82" fmla="*/ 345 w 2028"/>
                <a:gd name="T83" fmla="*/ 1784 h 2039"/>
                <a:gd name="T84" fmla="*/ 249 w 2028"/>
                <a:gd name="T85" fmla="*/ 1688 h 2039"/>
                <a:gd name="T86" fmla="*/ 164 w 2028"/>
                <a:gd name="T87" fmla="*/ 1574 h 2039"/>
                <a:gd name="T88" fmla="*/ 95 w 2028"/>
                <a:gd name="T89" fmla="*/ 1449 h 2039"/>
                <a:gd name="T90" fmla="*/ 44 w 2028"/>
                <a:gd name="T91" fmla="*/ 1313 h 2039"/>
                <a:gd name="T92" fmla="*/ 12 w 2028"/>
                <a:gd name="T93" fmla="*/ 1170 h 2039"/>
                <a:gd name="T94" fmla="*/ 0 w 2028"/>
                <a:gd name="T95" fmla="*/ 1019 h 2039"/>
                <a:gd name="T96" fmla="*/ 12 w 2028"/>
                <a:gd name="T97" fmla="*/ 868 h 2039"/>
                <a:gd name="T98" fmla="*/ 44 w 2028"/>
                <a:gd name="T99" fmla="*/ 725 h 2039"/>
                <a:gd name="T100" fmla="*/ 95 w 2028"/>
                <a:gd name="T101" fmla="*/ 590 h 2039"/>
                <a:gd name="T102" fmla="*/ 164 w 2028"/>
                <a:gd name="T103" fmla="*/ 464 h 2039"/>
                <a:gd name="T104" fmla="*/ 249 w 2028"/>
                <a:gd name="T105" fmla="*/ 351 h 2039"/>
                <a:gd name="T106" fmla="*/ 345 w 2028"/>
                <a:gd name="T107" fmla="*/ 253 h 2039"/>
                <a:gd name="T108" fmla="*/ 448 w 2028"/>
                <a:gd name="T109" fmla="*/ 174 h 2039"/>
                <a:gd name="T110" fmla="*/ 531 w 2028"/>
                <a:gd name="T111" fmla="*/ 122 h 2039"/>
                <a:gd name="T112" fmla="*/ 659 w 2028"/>
                <a:gd name="T113" fmla="*/ 64 h 2039"/>
                <a:gd name="T114" fmla="*/ 795 w 2028"/>
                <a:gd name="T115" fmla="*/ 23 h 2039"/>
                <a:gd name="T116" fmla="*/ 940 w 2028"/>
                <a:gd name="T117" fmla="*/ 2 h 2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28" h="2039">
                  <a:moveTo>
                    <a:pt x="1014" y="208"/>
                  </a:moveTo>
                  <a:lnTo>
                    <a:pt x="946" y="211"/>
                  </a:lnTo>
                  <a:lnTo>
                    <a:pt x="880" y="220"/>
                  </a:lnTo>
                  <a:lnTo>
                    <a:pt x="816" y="233"/>
                  </a:lnTo>
                  <a:lnTo>
                    <a:pt x="755" y="253"/>
                  </a:lnTo>
                  <a:lnTo>
                    <a:pt x="695" y="277"/>
                  </a:lnTo>
                  <a:lnTo>
                    <a:pt x="639" y="307"/>
                  </a:lnTo>
                  <a:lnTo>
                    <a:pt x="585" y="340"/>
                  </a:lnTo>
                  <a:lnTo>
                    <a:pt x="534" y="378"/>
                  </a:lnTo>
                  <a:lnTo>
                    <a:pt x="487" y="420"/>
                  </a:lnTo>
                  <a:lnTo>
                    <a:pt x="442" y="465"/>
                  </a:lnTo>
                  <a:lnTo>
                    <a:pt x="402" y="513"/>
                  </a:lnTo>
                  <a:lnTo>
                    <a:pt x="365" y="565"/>
                  </a:lnTo>
                  <a:lnTo>
                    <a:pt x="332" y="620"/>
                  </a:lnTo>
                  <a:lnTo>
                    <a:pt x="303" y="678"/>
                  </a:lnTo>
                  <a:lnTo>
                    <a:pt x="278" y="737"/>
                  </a:lnTo>
                  <a:lnTo>
                    <a:pt x="258" y="798"/>
                  </a:lnTo>
                  <a:lnTo>
                    <a:pt x="242" y="862"/>
                  </a:lnTo>
                  <a:lnTo>
                    <a:pt x="231" y="927"/>
                  </a:lnTo>
                  <a:lnTo>
                    <a:pt x="224" y="994"/>
                  </a:lnTo>
                  <a:lnTo>
                    <a:pt x="223" y="1061"/>
                  </a:lnTo>
                  <a:lnTo>
                    <a:pt x="227" y="1129"/>
                  </a:lnTo>
                  <a:lnTo>
                    <a:pt x="236" y="1198"/>
                  </a:lnTo>
                  <a:lnTo>
                    <a:pt x="251" y="1267"/>
                  </a:lnTo>
                  <a:lnTo>
                    <a:pt x="1014" y="972"/>
                  </a:lnTo>
                  <a:lnTo>
                    <a:pt x="1014" y="208"/>
                  </a:lnTo>
                  <a:close/>
                  <a:moveTo>
                    <a:pt x="1014" y="0"/>
                  </a:moveTo>
                  <a:lnTo>
                    <a:pt x="1079" y="2"/>
                  </a:lnTo>
                  <a:lnTo>
                    <a:pt x="1158" y="10"/>
                  </a:lnTo>
                  <a:lnTo>
                    <a:pt x="1237" y="24"/>
                  </a:lnTo>
                  <a:lnTo>
                    <a:pt x="1313" y="45"/>
                  </a:lnTo>
                  <a:lnTo>
                    <a:pt x="1385" y="70"/>
                  </a:lnTo>
                  <a:lnTo>
                    <a:pt x="1442" y="95"/>
                  </a:lnTo>
                  <a:lnTo>
                    <a:pt x="1497" y="122"/>
                  </a:lnTo>
                  <a:lnTo>
                    <a:pt x="1539" y="148"/>
                  </a:lnTo>
                  <a:lnTo>
                    <a:pt x="1580" y="174"/>
                  </a:lnTo>
                  <a:lnTo>
                    <a:pt x="1633" y="213"/>
                  </a:lnTo>
                  <a:lnTo>
                    <a:pt x="1683" y="253"/>
                  </a:lnTo>
                  <a:lnTo>
                    <a:pt x="1730" y="298"/>
                  </a:lnTo>
                  <a:lnTo>
                    <a:pt x="1779" y="351"/>
                  </a:lnTo>
                  <a:lnTo>
                    <a:pt x="1822" y="405"/>
                  </a:lnTo>
                  <a:lnTo>
                    <a:pt x="1864" y="464"/>
                  </a:lnTo>
                  <a:lnTo>
                    <a:pt x="1901" y="526"/>
                  </a:lnTo>
                  <a:lnTo>
                    <a:pt x="1933" y="590"/>
                  </a:lnTo>
                  <a:lnTo>
                    <a:pt x="1961" y="656"/>
                  </a:lnTo>
                  <a:lnTo>
                    <a:pt x="1984" y="725"/>
                  </a:lnTo>
                  <a:lnTo>
                    <a:pt x="2003" y="796"/>
                  </a:lnTo>
                  <a:lnTo>
                    <a:pt x="2016" y="868"/>
                  </a:lnTo>
                  <a:lnTo>
                    <a:pt x="2024" y="944"/>
                  </a:lnTo>
                  <a:lnTo>
                    <a:pt x="2028" y="1019"/>
                  </a:lnTo>
                  <a:lnTo>
                    <a:pt x="2024" y="1095"/>
                  </a:lnTo>
                  <a:lnTo>
                    <a:pt x="2016" y="1170"/>
                  </a:lnTo>
                  <a:lnTo>
                    <a:pt x="2003" y="1243"/>
                  </a:lnTo>
                  <a:lnTo>
                    <a:pt x="1984" y="1313"/>
                  </a:lnTo>
                  <a:lnTo>
                    <a:pt x="1961" y="1382"/>
                  </a:lnTo>
                  <a:lnTo>
                    <a:pt x="1933" y="1449"/>
                  </a:lnTo>
                  <a:lnTo>
                    <a:pt x="1901" y="1513"/>
                  </a:lnTo>
                  <a:lnTo>
                    <a:pt x="1864" y="1574"/>
                  </a:lnTo>
                  <a:lnTo>
                    <a:pt x="1822" y="1633"/>
                  </a:lnTo>
                  <a:lnTo>
                    <a:pt x="1779" y="1688"/>
                  </a:lnTo>
                  <a:lnTo>
                    <a:pt x="1730" y="1740"/>
                  </a:lnTo>
                  <a:lnTo>
                    <a:pt x="1683" y="1784"/>
                  </a:lnTo>
                  <a:lnTo>
                    <a:pt x="1633" y="1826"/>
                  </a:lnTo>
                  <a:lnTo>
                    <a:pt x="1580" y="1865"/>
                  </a:lnTo>
                  <a:lnTo>
                    <a:pt x="1539" y="1891"/>
                  </a:lnTo>
                  <a:lnTo>
                    <a:pt x="1497" y="1915"/>
                  </a:lnTo>
                  <a:lnTo>
                    <a:pt x="1442" y="1944"/>
                  </a:lnTo>
                  <a:lnTo>
                    <a:pt x="1385" y="1968"/>
                  </a:lnTo>
                  <a:lnTo>
                    <a:pt x="1313" y="1994"/>
                  </a:lnTo>
                  <a:lnTo>
                    <a:pt x="1237" y="2014"/>
                  </a:lnTo>
                  <a:lnTo>
                    <a:pt x="1158" y="2028"/>
                  </a:lnTo>
                  <a:lnTo>
                    <a:pt x="1079" y="2037"/>
                  </a:lnTo>
                  <a:lnTo>
                    <a:pt x="1014" y="2039"/>
                  </a:lnTo>
                  <a:lnTo>
                    <a:pt x="940" y="2036"/>
                  </a:lnTo>
                  <a:lnTo>
                    <a:pt x="867" y="2028"/>
                  </a:lnTo>
                  <a:lnTo>
                    <a:pt x="795" y="2015"/>
                  </a:lnTo>
                  <a:lnTo>
                    <a:pt x="727" y="1997"/>
                  </a:lnTo>
                  <a:lnTo>
                    <a:pt x="659" y="1974"/>
                  </a:lnTo>
                  <a:lnTo>
                    <a:pt x="593" y="1947"/>
                  </a:lnTo>
                  <a:lnTo>
                    <a:pt x="531" y="1915"/>
                  </a:lnTo>
                  <a:lnTo>
                    <a:pt x="488" y="1891"/>
                  </a:lnTo>
                  <a:lnTo>
                    <a:pt x="448" y="1865"/>
                  </a:lnTo>
                  <a:lnTo>
                    <a:pt x="395" y="1826"/>
                  </a:lnTo>
                  <a:lnTo>
                    <a:pt x="345" y="1784"/>
                  </a:lnTo>
                  <a:lnTo>
                    <a:pt x="298" y="1740"/>
                  </a:lnTo>
                  <a:lnTo>
                    <a:pt x="249" y="1688"/>
                  </a:lnTo>
                  <a:lnTo>
                    <a:pt x="204" y="1633"/>
                  </a:lnTo>
                  <a:lnTo>
                    <a:pt x="164" y="1574"/>
                  </a:lnTo>
                  <a:lnTo>
                    <a:pt x="127" y="1513"/>
                  </a:lnTo>
                  <a:lnTo>
                    <a:pt x="95" y="1449"/>
                  </a:lnTo>
                  <a:lnTo>
                    <a:pt x="67" y="1382"/>
                  </a:lnTo>
                  <a:lnTo>
                    <a:pt x="44" y="1313"/>
                  </a:lnTo>
                  <a:lnTo>
                    <a:pt x="25" y="1243"/>
                  </a:lnTo>
                  <a:lnTo>
                    <a:pt x="12" y="1170"/>
                  </a:lnTo>
                  <a:lnTo>
                    <a:pt x="3" y="1095"/>
                  </a:lnTo>
                  <a:lnTo>
                    <a:pt x="0" y="1019"/>
                  </a:lnTo>
                  <a:lnTo>
                    <a:pt x="3" y="944"/>
                  </a:lnTo>
                  <a:lnTo>
                    <a:pt x="12" y="868"/>
                  </a:lnTo>
                  <a:lnTo>
                    <a:pt x="25" y="796"/>
                  </a:lnTo>
                  <a:lnTo>
                    <a:pt x="44" y="725"/>
                  </a:lnTo>
                  <a:lnTo>
                    <a:pt x="67" y="656"/>
                  </a:lnTo>
                  <a:lnTo>
                    <a:pt x="95" y="590"/>
                  </a:lnTo>
                  <a:lnTo>
                    <a:pt x="127" y="526"/>
                  </a:lnTo>
                  <a:lnTo>
                    <a:pt x="164" y="464"/>
                  </a:lnTo>
                  <a:lnTo>
                    <a:pt x="204" y="405"/>
                  </a:lnTo>
                  <a:lnTo>
                    <a:pt x="249" y="351"/>
                  </a:lnTo>
                  <a:lnTo>
                    <a:pt x="298" y="298"/>
                  </a:lnTo>
                  <a:lnTo>
                    <a:pt x="345" y="253"/>
                  </a:lnTo>
                  <a:lnTo>
                    <a:pt x="395" y="213"/>
                  </a:lnTo>
                  <a:lnTo>
                    <a:pt x="448" y="174"/>
                  </a:lnTo>
                  <a:lnTo>
                    <a:pt x="488" y="148"/>
                  </a:lnTo>
                  <a:lnTo>
                    <a:pt x="531" y="122"/>
                  </a:lnTo>
                  <a:lnTo>
                    <a:pt x="593" y="91"/>
                  </a:lnTo>
                  <a:lnTo>
                    <a:pt x="659" y="64"/>
                  </a:lnTo>
                  <a:lnTo>
                    <a:pt x="727" y="42"/>
                  </a:lnTo>
                  <a:lnTo>
                    <a:pt x="795" y="23"/>
                  </a:lnTo>
                  <a:lnTo>
                    <a:pt x="867" y="10"/>
                  </a:lnTo>
                  <a:lnTo>
                    <a:pt x="940" y="2"/>
                  </a:lnTo>
                  <a:lnTo>
                    <a:pt x="10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9" name="Group 34"/>
          <p:cNvGrpSpPr>
            <a:grpSpLocks noChangeAspect="1"/>
          </p:cNvGrpSpPr>
          <p:nvPr/>
        </p:nvGrpSpPr>
        <p:grpSpPr bwMode="auto">
          <a:xfrm>
            <a:off x="8834709" y="3572274"/>
            <a:ext cx="362922" cy="541496"/>
            <a:chOff x="110" y="2376"/>
            <a:chExt cx="254" cy="419"/>
          </a:xfrm>
          <a:solidFill>
            <a:schemeClr val="bg1"/>
          </a:solidFill>
        </p:grpSpPr>
        <p:sp>
          <p:nvSpPr>
            <p:cNvPr id="470" name="Freeform 36"/>
            <p:cNvSpPr>
              <a:spLocks noEditPoints="1"/>
            </p:cNvSpPr>
            <p:nvPr/>
          </p:nvSpPr>
          <p:spPr bwMode="auto">
            <a:xfrm>
              <a:off x="110" y="2376"/>
              <a:ext cx="254" cy="419"/>
            </a:xfrm>
            <a:custGeom>
              <a:avLst/>
              <a:gdLst>
                <a:gd name="T0" fmla="*/ 952 w 2029"/>
                <a:gd name="T1" fmla="*/ 605 h 3349"/>
                <a:gd name="T2" fmla="*/ 875 w 2029"/>
                <a:gd name="T3" fmla="*/ 629 h 3349"/>
                <a:gd name="T4" fmla="*/ 808 w 2029"/>
                <a:gd name="T5" fmla="*/ 671 h 3349"/>
                <a:gd name="T6" fmla="*/ 756 w 2029"/>
                <a:gd name="T7" fmla="*/ 729 h 3349"/>
                <a:gd name="T8" fmla="*/ 723 w 2029"/>
                <a:gd name="T9" fmla="*/ 801 h 3349"/>
                <a:gd name="T10" fmla="*/ 711 w 2029"/>
                <a:gd name="T11" fmla="*/ 882 h 3349"/>
                <a:gd name="T12" fmla="*/ 723 w 2029"/>
                <a:gd name="T13" fmla="*/ 963 h 3349"/>
                <a:gd name="T14" fmla="*/ 756 w 2029"/>
                <a:gd name="T15" fmla="*/ 1034 h 3349"/>
                <a:gd name="T16" fmla="*/ 808 w 2029"/>
                <a:gd name="T17" fmla="*/ 1094 h 3349"/>
                <a:gd name="T18" fmla="*/ 875 w 2029"/>
                <a:gd name="T19" fmla="*/ 1136 h 3349"/>
                <a:gd name="T20" fmla="*/ 952 w 2029"/>
                <a:gd name="T21" fmla="*/ 1159 h 3349"/>
                <a:gd name="T22" fmla="*/ 1036 w 2029"/>
                <a:gd name="T23" fmla="*/ 1159 h 3349"/>
                <a:gd name="T24" fmla="*/ 1114 w 2029"/>
                <a:gd name="T25" fmla="*/ 1136 h 3349"/>
                <a:gd name="T26" fmla="*/ 1180 w 2029"/>
                <a:gd name="T27" fmla="*/ 1094 h 3349"/>
                <a:gd name="T28" fmla="*/ 1232 w 2029"/>
                <a:gd name="T29" fmla="*/ 1034 h 3349"/>
                <a:gd name="T30" fmla="*/ 1266 w 2029"/>
                <a:gd name="T31" fmla="*/ 963 h 3349"/>
                <a:gd name="T32" fmla="*/ 1277 w 2029"/>
                <a:gd name="T33" fmla="*/ 882 h 3349"/>
                <a:gd name="T34" fmla="*/ 1266 w 2029"/>
                <a:gd name="T35" fmla="*/ 801 h 3349"/>
                <a:gd name="T36" fmla="*/ 1232 w 2029"/>
                <a:gd name="T37" fmla="*/ 729 h 3349"/>
                <a:gd name="T38" fmla="*/ 1180 w 2029"/>
                <a:gd name="T39" fmla="*/ 671 h 3349"/>
                <a:gd name="T40" fmla="*/ 1114 w 2029"/>
                <a:gd name="T41" fmla="*/ 629 h 3349"/>
                <a:gd name="T42" fmla="*/ 1036 w 2029"/>
                <a:gd name="T43" fmla="*/ 605 h 3349"/>
                <a:gd name="T44" fmla="*/ 933 w 2029"/>
                <a:gd name="T45" fmla="*/ 0 h 3349"/>
                <a:gd name="T46" fmla="*/ 1043 w 2029"/>
                <a:gd name="T47" fmla="*/ 481 h 3349"/>
                <a:gd name="T48" fmla="*/ 1138 w 2029"/>
                <a:gd name="T49" fmla="*/ 506 h 3349"/>
                <a:gd name="T50" fmla="*/ 1224 w 2029"/>
                <a:gd name="T51" fmla="*/ 551 h 3349"/>
                <a:gd name="T52" fmla="*/ 1296 w 2029"/>
                <a:gd name="T53" fmla="*/ 615 h 3349"/>
                <a:gd name="T54" fmla="*/ 1350 w 2029"/>
                <a:gd name="T55" fmla="*/ 692 h 3349"/>
                <a:gd name="T56" fmla="*/ 1385 w 2029"/>
                <a:gd name="T57" fmla="*/ 782 h 3349"/>
                <a:gd name="T58" fmla="*/ 1397 w 2029"/>
                <a:gd name="T59" fmla="*/ 882 h 3349"/>
                <a:gd name="T60" fmla="*/ 1389 w 2029"/>
                <a:gd name="T61" fmla="*/ 967 h 3349"/>
                <a:gd name="T62" fmla="*/ 1362 w 2029"/>
                <a:gd name="T63" fmla="*/ 1045 h 3349"/>
                <a:gd name="T64" fmla="*/ 1785 w 2029"/>
                <a:gd name="T65" fmla="*/ 1611 h 3349"/>
                <a:gd name="T66" fmla="*/ 1873 w 2029"/>
                <a:gd name="T67" fmla="*/ 1470 h 3349"/>
                <a:gd name="T68" fmla="*/ 1785 w 2029"/>
                <a:gd name="T69" fmla="*/ 1838 h 3349"/>
                <a:gd name="T70" fmla="*/ 1605 w 2029"/>
                <a:gd name="T71" fmla="*/ 1698 h 3349"/>
                <a:gd name="T72" fmla="*/ 1909 w 2029"/>
                <a:gd name="T73" fmla="*/ 2816 h 3349"/>
                <a:gd name="T74" fmla="*/ 1758 w 2029"/>
                <a:gd name="T75" fmla="*/ 2878 h 3349"/>
                <a:gd name="T76" fmla="*/ 1015 w 2029"/>
                <a:gd name="T77" fmla="*/ 1310 h 3349"/>
                <a:gd name="T78" fmla="*/ 272 w 2029"/>
                <a:gd name="T79" fmla="*/ 2878 h 3349"/>
                <a:gd name="T80" fmla="*/ 121 w 2029"/>
                <a:gd name="T81" fmla="*/ 2816 h 3349"/>
                <a:gd name="T82" fmla="*/ 425 w 2029"/>
                <a:gd name="T83" fmla="*/ 1698 h 3349"/>
                <a:gd name="T84" fmla="*/ 237 w 2029"/>
                <a:gd name="T85" fmla="*/ 1838 h 3349"/>
                <a:gd name="T86" fmla="*/ 148 w 2029"/>
                <a:gd name="T87" fmla="*/ 1470 h 3349"/>
                <a:gd name="T88" fmla="*/ 237 w 2029"/>
                <a:gd name="T89" fmla="*/ 1611 h 3349"/>
                <a:gd name="T90" fmla="*/ 646 w 2029"/>
                <a:gd name="T91" fmla="*/ 1103 h 3349"/>
                <a:gd name="T92" fmla="*/ 603 w 2029"/>
                <a:gd name="T93" fmla="*/ 1022 h 3349"/>
                <a:gd name="T94" fmla="*/ 581 w 2029"/>
                <a:gd name="T95" fmla="*/ 931 h 3349"/>
                <a:gd name="T96" fmla="*/ 581 w 2029"/>
                <a:gd name="T97" fmla="*/ 831 h 3349"/>
                <a:gd name="T98" fmla="*/ 605 w 2029"/>
                <a:gd name="T99" fmla="*/ 736 h 3349"/>
                <a:gd name="T100" fmla="*/ 651 w 2029"/>
                <a:gd name="T101" fmla="*/ 652 h 3349"/>
                <a:gd name="T102" fmla="*/ 714 w 2029"/>
                <a:gd name="T103" fmla="*/ 581 h 3349"/>
                <a:gd name="T104" fmla="*/ 792 w 2029"/>
                <a:gd name="T105" fmla="*/ 526 h 3349"/>
                <a:gd name="T106" fmla="*/ 883 w 2029"/>
                <a:gd name="T107" fmla="*/ 491 h 3349"/>
                <a:gd name="T108" fmla="*/ 933 w 2029"/>
                <a:gd name="T109" fmla="*/ 0 h 3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29" h="3349">
                  <a:moveTo>
                    <a:pt x="995" y="602"/>
                  </a:moveTo>
                  <a:lnTo>
                    <a:pt x="952" y="605"/>
                  </a:lnTo>
                  <a:lnTo>
                    <a:pt x="912" y="614"/>
                  </a:lnTo>
                  <a:lnTo>
                    <a:pt x="875" y="629"/>
                  </a:lnTo>
                  <a:lnTo>
                    <a:pt x="839" y="648"/>
                  </a:lnTo>
                  <a:lnTo>
                    <a:pt x="808" y="671"/>
                  </a:lnTo>
                  <a:lnTo>
                    <a:pt x="781" y="699"/>
                  </a:lnTo>
                  <a:lnTo>
                    <a:pt x="756" y="729"/>
                  </a:lnTo>
                  <a:lnTo>
                    <a:pt x="737" y="764"/>
                  </a:lnTo>
                  <a:lnTo>
                    <a:pt x="723" y="801"/>
                  </a:lnTo>
                  <a:lnTo>
                    <a:pt x="713" y="841"/>
                  </a:lnTo>
                  <a:lnTo>
                    <a:pt x="711" y="882"/>
                  </a:lnTo>
                  <a:lnTo>
                    <a:pt x="713" y="923"/>
                  </a:lnTo>
                  <a:lnTo>
                    <a:pt x="723" y="963"/>
                  </a:lnTo>
                  <a:lnTo>
                    <a:pt x="737" y="1000"/>
                  </a:lnTo>
                  <a:lnTo>
                    <a:pt x="756" y="1034"/>
                  </a:lnTo>
                  <a:lnTo>
                    <a:pt x="781" y="1066"/>
                  </a:lnTo>
                  <a:lnTo>
                    <a:pt x="808" y="1094"/>
                  </a:lnTo>
                  <a:lnTo>
                    <a:pt x="839" y="1117"/>
                  </a:lnTo>
                  <a:lnTo>
                    <a:pt x="875" y="1136"/>
                  </a:lnTo>
                  <a:lnTo>
                    <a:pt x="912" y="1150"/>
                  </a:lnTo>
                  <a:lnTo>
                    <a:pt x="952" y="1159"/>
                  </a:lnTo>
                  <a:lnTo>
                    <a:pt x="995" y="1163"/>
                  </a:lnTo>
                  <a:lnTo>
                    <a:pt x="1036" y="1159"/>
                  </a:lnTo>
                  <a:lnTo>
                    <a:pt x="1076" y="1150"/>
                  </a:lnTo>
                  <a:lnTo>
                    <a:pt x="1114" y="1136"/>
                  </a:lnTo>
                  <a:lnTo>
                    <a:pt x="1149" y="1117"/>
                  </a:lnTo>
                  <a:lnTo>
                    <a:pt x="1180" y="1094"/>
                  </a:lnTo>
                  <a:lnTo>
                    <a:pt x="1208" y="1066"/>
                  </a:lnTo>
                  <a:lnTo>
                    <a:pt x="1232" y="1034"/>
                  </a:lnTo>
                  <a:lnTo>
                    <a:pt x="1252" y="1000"/>
                  </a:lnTo>
                  <a:lnTo>
                    <a:pt x="1266" y="963"/>
                  </a:lnTo>
                  <a:lnTo>
                    <a:pt x="1274" y="923"/>
                  </a:lnTo>
                  <a:lnTo>
                    <a:pt x="1277" y="882"/>
                  </a:lnTo>
                  <a:lnTo>
                    <a:pt x="1274" y="841"/>
                  </a:lnTo>
                  <a:lnTo>
                    <a:pt x="1266" y="801"/>
                  </a:lnTo>
                  <a:lnTo>
                    <a:pt x="1252" y="764"/>
                  </a:lnTo>
                  <a:lnTo>
                    <a:pt x="1232" y="729"/>
                  </a:lnTo>
                  <a:lnTo>
                    <a:pt x="1208" y="699"/>
                  </a:lnTo>
                  <a:lnTo>
                    <a:pt x="1180" y="671"/>
                  </a:lnTo>
                  <a:lnTo>
                    <a:pt x="1149" y="648"/>
                  </a:lnTo>
                  <a:lnTo>
                    <a:pt x="1114" y="629"/>
                  </a:lnTo>
                  <a:lnTo>
                    <a:pt x="1076" y="614"/>
                  </a:lnTo>
                  <a:lnTo>
                    <a:pt x="1036" y="605"/>
                  </a:lnTo>
                  <a:lnTo>
                    <a:pt x="995" y="602"/>
                  </a:lnTo>
                  <a:close/>
                  <a:moveTo>
                    <a:pt x="933" y="0"/>
                  </a:moveTo>
                  <a:lnTo>
                    <a:pt x="1043" y="0"/>
                  </a:lnTo>
                  <a:lnTo>
                    <a:pt x="1043" y="481"/>
                  </a:lnTo>
                  <a:lnTo>
                    <a:pt x="1092" y="491"/>
                  </a:lnTo>
                  <a:lnTo>
                    <a:pt x="1138" y="506"/>
                  </a:lnTo>
                  <a:lnTo>
                    <a:pt x="1182" y="526"/>
                  </a:lnTo>
                  <a:lnTo>
                    <a:pt x="1224" y="551"/>
                  </a:lnTo>
                  <a:lnTo>
                    <a:pt x="1261" y="581"/>
                  </a:lnTo>
                  <a:lnTo>
                    <a:pt x="1296" y="615"/>
                  </a:lnTo>
                  <a:lnTo>
                    <a:pt x="1324" y="652"/>
                  </a:lnTo>
                  <a:lnTo>
                    <a:pt x="1350" y="692"/>
                  </a:lnTo>
                  <a:lnTo>
                    <a:pt x="1371" y="736"/>
                  </a:lnTo>
                  <a:lnTo>
                    <a:pt x="1385" y="782"/>
                  </a:lnTo>
                  <a:lnTo>
                    <a:pt x="1394" y="831"/>
                  </a:lnTo>
                  <a:lnTo>
                    <a:pt x="1397" y="882"/>
                  </a:lnTo>
                  <a:lnTo>
                    <a:pt x="1395" y="924"/>
                  </a:lnTo>
                  <a:lnTo>
                    <a:pt x="1389" y="967"/>
                  </a:lnTo>
                  <a:lnTo>
                    <a:pt x="1377" y="1006"/>
                  </a:lnTo>
                  <a:lnTo>
                    <a:pt x="1362" y="1045"/>
                  </a:lnTo>
                  <a:lnTo>
                    <a:pt x="1573" y="1611"/>
                  </a:lnTo>
                  <a:lnTo>
                    <a:pt x="1785" y="1611"/>
                  </a:lnTo>
                  <a:lnTo>
                    <a:pt x="1785" y="1470"/>
                  </a:lnTo>
                  <a:lnTo>
                    <a:pt x="1873" y="1470"/>
                  </a:lnTo>
                  <a:lnTo>
                    <a:pt x="1873" y="1838"/>
                  </a:lnTo>
                  <a:lnTo>
                    <a:pt x="1785" y="1838"/>
                  </a:lnTo>
                  <a:lnTo>
                    <a:pt x="1785" y="1698"/>
                  </a:lnTo>
                  <a:lnTo>
                    <a:pt x="1605" y="1698"/>
                  </a:lnTo>
                  <a:lnTo>
                    <a:pt x="1929" y="2571"/>
                  </a:lnTo>
                  <a:lnTo>
                    <a:pt x="1909" y="2816"/>
                  </a:lnTo>
                  <a:lnTo>
                    <a:pt x="2029" y="3349"/>
                  </a:lnTo>
                  <a:lnTo>
                    <a:pt x="1758" y="2878"/>
                  </a:lnTo>
                  <a:lnTo>
                    <a:pt x="1563" y="2697"/>
                  </a:lnTo>
                  <a:lnTo>
                    <a:pt x="1015" y="1310"/>
                  </a:lnTo>
                  <a:lnTo>
                    <a:pt x="467" y="2697"/>
                  </a:lnTo>
                  <a:lnTo>
                    <a:pt x="272" y="2878"/>
                  </a:lnTo>
                  <a:lnTo>
                    <a:pt x="0" y="3349"/>
                  </a:lnTo>
                  <a:lnTo>
                    <a:pt x="121" y="2816"/>
                  </a:lnTo>
                  <a:lnTo>
                    <a:pt x="100" y="2571"/>
                  </a:lnTo>
                  <a:lnTo>
                    <a:pt x="425" y="1698"/>
                  </a:lnTo>
                  <a:lnTo>
                    <a:pt x="237" y="1698"/>
                  </a:lnTo>
                  <a:lnTo>
                    <a:pt x="237" y="1838"/>
                  </a:lnTo>
                  <a:lnTo>
                    <a:pt x="148" y="1838"/>
                  </a:lnTo>
                  <a:lnTo>
                    <a:pt x="148" y="1470"/>
                  </a:lnTo>
                  <a:lnTo>
                    <a:pt x="237" y="1470"/>
                  </a:lnTo>
                  <a:lnTo>
                    <a:pt x="237" y="1611"/>
                  </a:lnTo>
                  <a:lnTo>
                    <a:pt x="457" y="1611"/>
                  </a:lnTo>
                  <a:lnTo>
                    <a:pt x="646" y="1103"/>
                  </a:lnTo>
                  <a:lnTo>
                    <a:pt x="622" y="1064"/>
                  </a:lnTo>
                  <a:lnTo>
                    <a:pt x="603" y="1022"/>
                  </a:lnTo>
                  <a:lnTo>
                    <a:pt x="590" y="977"/>
                  </a:lnTo>
                  <a:lnTo>
                    <a:pt x="581" y="931"/>
                  </a:lnTo>
                  <a:lnTo>
                    <a:pt x="578" y="882"/>
                  </a:lnTo>
                  <a:lnTo>
                    <a:pt x="581" y="831"/>
                  </a:lnTo>
                  <a:lnTo>
                    <a:pt x="590" y="782"/>
                  </a:lnTo>
                  <a:lnTo>
                    <a:pt x="605" y="736"/>
                  </a:lnTo>
                  <a:lnTo>
                    <a:pt x="625" y="692"/>
                  </a:lnTo>
                  <a:lnTo>
                    <a:pt x="651" y="652"/>
                  </a:lnTo>
                  <a:lnTo>
                    <a:pt x="680" y="615"/>
                  </a:lnTo>
                  <a:lnTo>
                    <a:pt x="714" y="581"/>
                  </a:lnTo>
                  <a:lnTo>
                    <a:pt x="752" y="551"/>
                  </a:lnTo>
                  <a:lnTo>
                    <a:pt x="792" y="526"/>
                  </a:lnTo>
                  <a:lnTo>
                    <a:pt x="837" y="506"/>
                  </a:lnTo>
                  <a:lnTo>
                    <a:pt x="883" y="491"/>
                  </a:lnTo>
                  <a:lnTo>
                    <a:pt x="933" y="481"/>
                  </a:lnTo>
                  <a:lnTo>
                    <a:pt x="93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" name="Freeform 37"/>
            <p:cNvSpPr>
              <a:spLocks/>
            </p:cNvSpPr>
            <p:nvPr/>
          </p:nvSpPr>
          <p:spPr bwMode="auto">
            <a:xfrm>
              <a:off x="217" y="2469"/>
              <a:ext cx="35" cy="35"/>
            </a:xfrm>
            <a:custGeom>
              <a:avLst/>
              <a:gdLst>
                <a:gd name="T0" fmla="*/ 141 w 280"/>
                <a:gd name="T1" fmla="*/ 0 h 276"/>
                <a:gd name="T2" fmla="*/ 169 w 280"/>
                <a:gd name="T3" fmla="*/ 2 h 276"/>
                <a:gd name="T4" fmla="*/ 194 w 280"/>
                <a:gd name="T5" fmla="*/ 11 h 276"/>
                <a:gd name="T6" fmla="*/ 218 w 280"/>
                <a:gd name="T7" fmla="*/ 24 h 276"/>
                <a:gd name="T8" fmla="*/ 239 w 280"/>
                <a:gd name="T9" fmla="*/ 41 h 276"/>
                <a:gd name="T10" fmla="*/ 255 w 280"/>
                <a:gd name="T11" fmla="*/ 61 h 276"/>
                <a:gd name="T12" fmla="*/ 268 w 280"/>
                <a:gd name="T13" fmla="*/ 84 h 276"/>
                <a:gd name="T14" fmla="*/ 277 w 280"/>
                <a:gd name="T15" fmla="*/ 111 h 276"/>
                <a:gd name="T16" fmla="*/ 280 w 280"/>
                <a:gd name="T17" fmla="*/ 138 h 276"/>
                <a:gd name="T18" fmla="*/ 277 w 280"/>
                <a:gd name="T19" fmla="*/ 166 h 276"/>
                <a:gd name="T20" fmla="*/ 268 w 280"/>
                <a:gd name="T21" fmla="*/ 192 h 276"/>
                <a:gd name="T22" fmla="*/ 255 w 280"/>
                <a:gd name="T23" fmla="*/ 215 h 276"/>
                <a:gd name="T24" fmla="*/ 239 w 280"/>
                <a:gd name="T25" fmla="*/ 236 h 276"/>
                <a:gd name="T26" fmla="*/ 218 w 280"/>
                <a:gd name="T27" fmla="*/ 252 h 276"/>
                <a:gd name="T28" fmla="*/ 194 w 280"/>
                <a:gd name="T29" fmla="*/ 265 h 276"/>
                <a:gd name="T30" fmla="*/ 169 w 280"/>
                <a:gd name="T31" fmla="*/ 273 h 276"/>
                <a:gd name="T32" fmla="*/ 141 w 280"/>
                <a:gd name="T33" fmla="*/ 276 h 276"/>
                <a:gd name="T34" fmla="*/ 112 w 280"/>
                <a:gd name="T35" fmla="*/ 273 h 276"/>
                <a:gd name="T36" fmla="*/ 86 w 280"/>
                <a:gd name="T37" fmla="*/ 265 h 276"/>
                <a:gd name="T38" fmla="*/ 63 w 280"/>
                <a:gd name="T39" fmla="*/ 252 h 276"/>
                <a:gd name="T40" fmla="*/ 41 w 280"/>
                <a:gd name="T41" fmla="*/ 236 h 276"/>
                <a:gd name="T42" fmla="*/ 24 w 280"/>
                <a:gd name="T43" fmla="*/ 215 h 276"/>
                <a:gd name="T44" fmla="*/ 11 w 280"/>
                <a:gd name="T45" fmla="*/ 192 h 276"/>
                <a:gd name="T46" fmla="*/ 4 w 280"/>
                <a:gd name="T47" fmla="*/ 166 h 276"/>
                <a:gd name="T48" fmla="*/ 0 w 280"/>
                <a:gd name="T49" fmla="*/ 138 h 276"/>
                <a:gd name="T50" fmla="*/ 4 w 280"/>
                <a:gd name="T51" fmla="*/ 111 h 276"/>
                <a:gd name="T52" fmla="*/ 11 w 280"/>
                <a:gd name="T53" fmla="*/ 84 h 276"/>
                <a:gd name="T54" fmla="*/ 24 w 280"/>
                <a:gd name="T55" fmla="*/ 61 h 276"/>
                <a:gd name="T56" fmla="*/ 41 w 280"/>
                <a:gd name="T57" fmla="*/ 41 h 276"/>
                <a:gd name="T58" fmla="*/ 63 w 280"/>
                <a:gd name="T59" fmla="*/ 24 h 276"/>
                <a:gd name="T60" fmla="*/ 86 w 280"/>
                <a:gd name="T61" fmla="*/ 11 h 276"/>
                <a:gd name="T62" fmla="*/ 112 w 280"/>
                <a:gd name="T63" fmla="*/ 2 h 276"/>
                <a:gd name="T64" fmla="*/ 141 w 280"/>
                <a:gd name="T65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0" h="276">
                  <a:moveTo>
                    <a:pt x="141" y="0"/>
                  </a:moveTo>
                  <a:lnTo>
                    <a:pt x="169" y="2"/>
                  </a:lnTo>
                  <a:lnTo>
                    <a:pt x="194" y="11"/>
                  </a:lnTo>
                  <a:lnTo>
                    <a:pt x="218" y="24"/>
                  </a:lnTo>
                  <a:lnTo>
                    <a:pt x="239" y="41"/>
                  </a:lnTo>
                  <a:lnTo>
                    <a:pt x="255" y="61"/>
                  </a:lnTo>
                  <a:lnTo>
                    <a:pt x="268" y="84"/>
                  </a:lnTo>
                  <a:lnTo>
                    <a:pt x="277" y="111"/>
                  </a:lnTo>
                  <a:lnTo>
                    <a:pt x="280" y="138"/>
                  </a:lnTo>
                  <a:lnTo>
                    <a:pt x="277" y="166"/>
                  </a:lnTo>
                  <a:lnTo>
                    <a:pt x="268" y="192"/>
                  </a:lnTo>
                  <a:lnTo>
                    <a:pt x="255" y="215"/>
                  </a:lnTo>
                  <a:lnTo>
                    <a:pt x="239" y="236"/>
                  </a:lnTo>
                  <a:lnTo>
                    <a:pt x="218" y="252"/>
                  </a:lnTo>
                  <a:lnTo>
                    <a:pt x="194" y="265"/>
                  </a:lnTo>
                  <a:lnTo>
                    <a:pt x="169" y="273"/>
                  </a:lnTo>
                  <a:lnTo>
                    <a:pt x="141" y="276"/>
                  </a:lnTo>
                  <a:lnTo>
                    <a:pt x="112" y="273"/>
                  </a:lnTo>
                  <a:lnTo>
                    <a:pt x="86" y="265"/>
                  </a:lnTo>
                  <a:lnTo>
                    <a:pt x="63" y="252"/>
                  </a:lnTo>
                  <a:lnTo>
                    <a:pt x="41" y="236"/>
                  </a:lnTo>
                  <a:lnTo>
                    <a:pt x="24" y="215"/>
                  </a:lnTo>
                  <a:lnTo>
                    <a:pt x="11" y="192"/>
                  </a:lnTo>
                  <a:lnTo>
                    <a:pt x="4" y="166"/>
                  </a:lnTo>
                  <a:lnTo>
                    <a:pt x="0" y="138"/>
                  </a:lnTo>
                  <a:lnTo>
                    <a:pt x="4" y="111"/>
                  </a:lnTo>
                  <a:lnTo>
                    <a:pt x="11" y="84"/>
                  </a:lnTo>
                  <a:lnTo>
                    <a:pt x="24" y="61"/>
                  </a:lnTo>
                  <a:lnTo>
                    <a:pt x="41" y="41"/>
                  </a:lnTo>
                  <a:lnTo>
                    <a:pt x="63" y="24"/>
                  </a:lnTo>
                  <a:lnTo>
                    <a:pt x="86" y="11"/>
                  </a:lnTo>
                  <a:lnTo>
                    <a:pt x="112" y="2"/>
                  </a:lnTo>
                  <a:lnTo>
                    <a:pt x="14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72" name="Rectangle 471"/>
          <p:cNvSpPr/>
          <p:nvPr/>
        </p:nvSpPr>
        <p:spPr>
          <a:xfrm>
            <a:off x="2146423" y="2740818"/>
            <a:ext cx="4028773" cy="7755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method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allows anybody to use a certain band without prior permission</a:t>
            </a:r>
          </a:p>
        </p:txBody>
      </p:sp>
      <p:sp>
        <p:nvSpPr>
          <p:cNvPr id="473" name="Rectangle 472"/>
          <p:cNvSpPr/>
          <p:nvPr/>
        </p:nvSpPr>
        <p:spPr>
          <a:xfrm>
            <a:off x="8099598" y="4800849"/>
            <a:ext cx="4011677" cy="7755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method uses market forces to determine the distribution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spectrum </a:t>
            </a:r>
          </a:p>
          <a:p>
            <a:pPr algn="ctr"/>
            <a:r>
              <a:rPr lang="en-US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Like Corona virus how it is pushing the governments to open new spectrums to have more capacity</a:t>
            </a:r>
            <a:endParaRPr lang="en-US" sz="1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53112" y="3755575"/>
            <a:ext cx="23141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BF9412"/>
                </a:solidFill>
                <a:latin typeface="Gotham-Bold"/>
              </a:rPr>
              <a:t>The administrative approach</a:t>
            </a:r>
            <a:endParaRPr lang="en-US" dirty="0">
              <a:solidFill>
                <a:srgbClr val="BF941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628324" y="3467439"/>
            <a:ext cx="20279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BF9412"/>
                </a:solidFill>
                <a:latin typeface="Gotham-Bold"/>
              </a:rPr>
              <a:t>Market-based approach</a:t>
            </a:r>
            <a:endParaRPr lang="en-US" dirty="0">
              <a:solidFill>
                <a:srgbClr val="BF941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95339" y="2124612"/>
            <a:ext cx="31916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BF9412"/>
                </a:solidFill>
                <a:latin typeface="Gotham-Bold"/>
              </a:rPr>
              <a:t>The spectrum commons approach</a:t>
            </a:r>
            <a:endParaRPr lang="en-US" dirty="0">
              <a:solidFill>
                <a:srgbClr val="BF9412"/>
              </a:solidFill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 flipV="1">
            <a:off x="3276209" y="1712481"/>
            <a:ext cx="6666441" cy="2058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 Box 18"/>
          <p:cNvSpPr txBox="1">
            <a:spLocks noChangeArrowheads="1"/>
          </p:cNvSpPr>
          <p:nvPr/>
        </p:nvSpPr>
        <p:spPr bwMode="auto">
          <a:xfrm>
            <a:off x="9628324" y="252160"/>
            <a:ext cx="835165" cy="16619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ADABA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  <a:buClr>
                <a:srgbClr val="7D0900"/>
              </a:buClr>
              <a:defRPr/>
            </a:pPr>
            <a:r>
              <a:rPr lang="en-US" sz="1200" dirty="0" smtClean="0">
                <a:solidFill>
                  <a:srgbClr val="1D252D"/>
                </a:solidFill>
                <a:latin typeface="Arial"/>
              </a:rPr>
              <a:t>National SM</a:t>
            </a:r>
            <a:endParaRPr lang="en-US" sz="1200" dirty="0">
              <a:solidFill>
                <a:srgbClr val="1D252D"/>
              </a:solidFill>
              <a:latin typeface="Arial"/>
            </a:endParaRPr>
          </a:p>
        </p:txBody>
      </p:sp>
      <p:grpSp>
        <p:nvGrpSpPr>
          <p:cNvPr id="85" name="Group 84"/>
          <p:cNvGrpSpPr/>
          <p:nvPr/>
        </p:nvGrpSpPr>
        <p:grpSpPr>
          <a:xfrm>
            <a:off x="10547660" y="173547"/>
            <a:ext cx="1190577" cy="281672"/>
            <a:chOff x="-2781147" y="4765874"/>
            <a:chExt cx="6186681" cy="899001"/>
          </a:xfrm>
        </p:grpSpPr>
        <p:sp>
          <p:nvSpPr>
            <p:cNvPr id="86" name="AutoShape 16"/>
            <p:cNvSpPr>
              <a:spLocks noChangeArrowheads="1"/>
            </p:cNvSpPr>
            <p:nvPr/>
          </p:nvSpPr>
          <p:spPr bwMode="auto">
            <a:xfrm>
              <a:off x="533733" y="4767799"/>
              <a:ext cx="974725" cy="893227"/>
            </a:xfrm>
            <a:prstGeom prst="chevron">
              <a:avLst>
                <a:gd name="adj" fmla="val 19163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87" name="AutoShape 13"/>
            <p:cNvSpPr>
              <a:spLocks noChangeArrowheads="1"/>
            </p:cNvSpPr>
            <p:nvPr/>
          </p:nvSpPr>
          <p:spPr bwMode="auto">
            <a:xfrm>
              <a:off x="2433984" y="4767799"/>
              <a:ext cx="971550" cy="897076"/>
            </a:xfrm>
            <a:prstGeom prst="chevron">
              <a:avLst>
                <a:gd name="adj" fmla="val 19019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88" name="AutoShape 12"/>
            <p:cNvSpPr>
              <a:spLocks noChangeArrowheads="1"/>
            </p:cNvSpPr>
            <p:nvPr/>
          </p:nvSpPr>
          <p:spPr bwMode="auto">
            <a:xfrm>
              <a:off x="1465091" y="4767798"/>
              <a:ext cx="974725" cy="897077"/>
            </a:xfrm>
            <a:prstGeom prst="chevron">
              <a:avLst>
                <a:gd name="adj" fmla="val 19081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89" name="AutoShape 8"/>
            <p:cNvSpPr>
              <a:spLocks noChangeArrowheads="1"/>
            </p:cNvSpPr>
            <p:nvPr/>
          </p:nvSpPr>
          <p:spPr bwMode="auto">
            <a:xfrm>
              <a:off x="-28559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90" name="AutoShape 9"/>
            <p:cNvSpPr>
              <a:spLocks noChangeArrowheads="1"/>
            </p:cNvSpPr>
            <p:nvPr/>
          </p:nvSpPr>
          <p:spPr bwMode="auto">
            <a:xfrm>
              <a:off x="-1117447" y="4767798"/>
              <a:ext cx="963612" cy="893227"/>
            </a:xfrm>
            <a:prstGeom prst="homePlate">
              <a:avLst>
                <a:gd name="adj" fmla="val 14911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91" name="AutoShape 10"/>
            <p:cNvSpPr>
              <a:spLocks noChangeArrowheads="1"/>
            </p:cNvSpPr>
            <p:nvPr/>
          </p:nvSpPr>
          <p:spPr bwMode="auto">
            <a:xfrm>
              <a:off x="-1949297" y="4765874"/>
              <a:ext cx="962025" cy="895151"/>
            </a:xfrm>
            <a:prstGeom prst="homePlate">
              <a:avLst>
                <a:gd name="adj" fmla="val 14854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92" name="AutoShape 11"/>
            <p:cNvSpPr>
              <a:spLocks noChangeArrowheads="1"/>
            </p:cNvSpPr>
            <p:nvPr/>
          </p:nvSpPr>
          <p:spPr bwMode="auto">
            <a:xfrm>
              <a:off x="-278114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470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1" name="think-cell Slide" r:id="rId4" imgW="421" imgH="423" progId="TCLayout.ActiveDocument.1">
                  <p:embed/>
                </p:oleObj>
              </mc:Choice>
              <mc:Fallback>
                <p:oleObj name="think-cell Slide" r:id="rId4" imgW="421" imgH="423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itle 1"/>
          <p:cNvSpPr txBox="1">
            <a:spLocks/>
          </p:cNvSpPr>
          <p:nvPr/>
        </p:nvSpPr>
        <p:spPr>
          <a:xfrm>
            <a:off x="264968" y="197053"/>
            <a:ext cx="6501593" cy="74757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s-ES" sz="3600" kern="1200" dirty="0">
                <a:solidFill>
                  <a:schemeClr val="tx2"/>
                </a:solidFill>
                <a:latin typeface="+mn-lt"/>
                <a:ea typeface="+mj-ea"/>
                <a:cs typeface="STC" panose="01000500000000020006" pitchFamily="2" charset="-78"/>
              </a:defRPr>
            </a:lvl1pPr>
          </a:lstStyle>
          <a:p>
            <a:pPr lvl="0"/>
            <a:r>
              <a:rPr lang="en-US" sz="3200" dirty="0" smtClean="0">
                <a:solidFill>
                  <a:srgbClr val="4F008C"/>
                </a:solidFill>
                <a:latin typeface="Arial"/>
              </a:rPr>
              <a:t>National Spectrum Management </a:t>
            </a:r>
            <a:endParaRPr lang="en-US" sz="3200" dirty="0">
              <a:solidFill>
                <a:srgbClr val="4F008C"/>
              </a:solidFill>
              <a:latin typeface="Arial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943949" y="1344415"/>
            <a:ext cx="18260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C2A6CF"/>
                </a:solidFill>
                <a:latin typeface="Arial"/>
              </a:rPr>
              <a:t>Types of L</a:t>
            </a:r>
            <a:r>
              <a:rPr lang="en-US" sz="1600" dirty="0" smtClean="0">
                <a:solidFill>
                  <a:srgbClr val="C2A6CF"/>
                </a:solidFill>
                <a:latin typeface="Arial"/>
              </a:rPr>
              <a:t>icenses</a:t>
            </a:r>
            <a:endParaRPr lang="en-US" sz="1600" dirty="0">
              <a:solidFill>
                <a:srgbClr val="C2A6CF"/>
              </a:solidFill>
              <a:latin typeface="Arial"/>
            </a:endParaRPr>
          </a:p>
        </p:txBody>
      </p:sp>
      <p:sp>
        <p:nvSpPr>
          <p:cNvPr id="55" name="TextBox 54"/>
          <p:cNvSpPr txBox="1"/>
          <p:nvPr/>
        </p:nvSpPr>
        <p:spPr>
          <a:xfrm flipH="1">
            <a:off x="2973909" y="1229946"/>
            <a:ext cx="6881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Before issuing licenses, national governments first need to decide </a:t>
            </a:r>
            <a:r>
              <a:rPr lang="en-US" b="1" kern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what kind of license to offer for each band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8656326" y="2190630"/>
            <a:ext cx="2716834" cy="4442396"/>
            <a:chOff x="8913811" y="1612947"/>
            <a:chExt cx="2968022" cy="4733953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0" name="Rectangle 49"/>
            <p:cNvSpPr/>
            <p:nvPr/>
          </p:nvSpPr>
          <p:spPr>
            <a:xfrm>
              <a:off x="8913811" y="1612947"/>
              <a:ext cx="2968022" cy="13555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Bahnschrift SemiBold Condensed" panose="020B0502040204020203" pitchFamily="34" charset="0"/>
                  <a:cs typeface="Arial" panose="020B0604020202020204" pitchFamily="34" charset="0"/>
                </a:rPr>
                <a:t>Which permits a specific type of equipment to transmit in a certain area at a specific frequency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8914215" y="3156170"/>
              <a:ext cx="2958499" cy="1518172"/>
            </a:xfrm>
            <a:prstGeom prst="rect">
              <a:avLst/>
            </a:prstGeom>
            <a:solidFill>
              <a:srgbClr val="9A88A9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Bahnschrift SemiBold Condensed" panose="020B0502040204020203" pitchFamily="34" charset="0"/>
                  <a:cs typeface="Arial" panose="020B0604020202020204" pitchFamily="34" charset="0"/>
                </a:rPr>
                <a:t>A new approach that is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  <a:latin typeface="Bahnschrift SemiBold Condensed" panose="020B0502040204020203" pitchFamily="34" charset="0"/>
                  <a:cs typeface="Arial" panose="020B0604020202020204" pitchFamily="34" charset="0"/>
                </a:rPr>
                <a:t>generally designed for bands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  <a:latin typeface="Bahnschrift SemiBold Condensed" panose="020B0502040204020203" pitchFamily="34" charset="0"/>
                  <a:cs typeface="Arial" panose="020B0604020202020204" pitchFamily="34" charset="0"/>
                </a:rPr>
                <a:t>where there is a lower level of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  <a:latin typeface="Bahnschrift SemiBold Condensed" panose="020B0502040204020203" pitchFamily="34" charset="0"/>
                  <a:cs typeface="Arial" panose="020B0604020202020204" pitchFamily="34" charset="0"/>
                </a:rPr>
                <a:t>demand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8913812" y="4832054"/>
              <a:ext cx="2958902" cy="1514846"/>
            </a:xfrm>
            <a:prstGeom prst="rect">
              <a:avLst/>
            </a:pr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Bahnschrift SemiBold Condensed" panose="020B0502040204020203" pitchFamily="34" charset="0"/>
                  <a:cs typeface="Arial" panose="020B0604020202020204" pitchFamily="34" charset="0"/>
                </a:rPr>
                <a:t>No license </a:t>
              </a:r>
              <a:r>
                <a:rPr lang="en-US" dirty="0">
                  <a:solidFill>
                    <a:schemeClr val="bg1"/>
                  </a:solidFill>
                  <a:latin typeface="Bahnschrift SemiBold Condensed" panose="020B0502040204020203" pitchFamily="34" charset="0"/>
                  <a:cs typeface="Arial" panose="020B0604020202020204" pitchFamily="34" charset="0"/>
                </a:rPr>
                <a:t>is required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  <a:latin typeface="Bahnschrift SemiBold Condensed" panose="020B0502040204020203" pitchFamily="34" charset="0"/>
                  <a:cs typeface="Arial" panose="020B0604020202020204" pitchFamily="34" charset="0"/>
                </a:rPr>
                <a:t>in these bands</a:t>
              </a:r>
            </a:p>
          </p:txBody>
        </p:sp>
      </p:grpSp>
      <p:cxnSp>
        <p:nvCxnSpPr>
          <p:cNvPr id="56" name="Straight Connector 55"/>
          <p:cNvCxnSpPr/>
          <p:nvPr/>
        </p:nvCxnSpPr>
        <p:spPr>
          <a:xfrm flipV="1">
            <a:off x="2897383" y="1938909"/>
            <a:ext cx="6666441" cy="2058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Freeform 6"/>
          <p:cNvSpPr>
            <a:spLocks/>
          </p:cNvSpPr>
          <p:nvPr/>
        </p:nvSpPr>
        <p:spPr bwMode="auto">
          <a:xfrm>
            <a:off x="2230510" y="3333826"/>
            <a:ext cx="2288707" cy="2350787"/>
          </a:xfrm>
          <a:custGeom>
            <a:avLst/>
            <a:gdLst/>
            <a:ahLst/>
            <a:cxnLst>
              <a:cxn ang="0">
                <a:pos x="856" y="3"/>
              </a:cxn>
              <a:cxn ang="0">
                <a:pos x="986" y="26"/>
              </a:cxn>
              <a:cxn ang="0">
                <a:pos x="1109" y="69"/>
              </a:cxn>
              <a:cxn ang="0">
                <a:pos x="1221" y="131"/>
              </a:cxn>
              <a:cxn ang="0">
                <a:pos x="1322" y="209"/>
              </a:cxn>
              <a:cxn ang="0">
                <a:pos x="1408" y="303"/>
              </a:cxn>
              <a:cxn ang="0">
                <a:pos x="1479" y="410"/>
              </a:cxn>
              <a:cxn ang="0">
                <a:pos x="1531" y="527"/>
              </a:cxn>
              <a:cxn ang="0">
                <a:pos x="1564" y="654"/>
              </a:cxn>
              <a:cxn ang="0">
                <a:pos x="1575" y="789"/>
              </a:cxn>
              <a:cxn ang="0">
                <a:pos x="1564" y="924"/>
              </a:cxn>
              <a:cxn ang="0">
                <a:pos x="1531" y="1051"/>
              </a:cxn>
              <a:cxn ang="0">
                <a:pos x="1479" y="1168"/>
              </a:cxn>
              <a:cxn ang="0">
                <a:pos x="1408" y="1275"/>
              </a:cxn>
              <a:cxn ang="0">
                <a:pos x="1322" y="1369"/>
              </a:cxn>
              <a:cxn ang="0">
                <a:pos x="1221" y="1447"/>
              </a:cxn>
              <a:cxn ang="0">
                <a:pos x="1109" y="1509"/>
              </a:cxn>
              <a:cxn ang="0">
                <a:pos x="986" y="1552"/>
              </a:cxn>
              <a:cxn ang="0">
                <a:pos x="856" y="1575"/>
              </a:cxn>
              <a:cxn ang="0">
                <a:pos x="719" y="1575"/>
              </a:cxn>
              <a:cxn ang="0">
                <a:pos x="589" y="1552"/>
              </a:cxn>
              <a:cxn ang="0">
                <a:pos x="466" y="1509"/>
              </a:cxn>
              <a:cxn ang="0">
                <a:pos x="354" y="1447"/>
              </a:cxn>
              <a:cxn ang="0">
                <a:pos x="254" y="1369"/>
              </a:cxn>
              <a:cxn ang="0">
                <a:pos x="168" y="1275"/>
              </a:cxn>
              <a:cxn ang="0">
                <a:pos x="97" y="1168"/>
              </a:cxn>
              <a:cxn ang="0">
                <a:pos x="45" y="1051"/>
              </a:cxn>
              <a:cxn ang="0">
                <a:pos x="12" y="924"/>
              </a:cxn>
              <a:cxn ang="0">
                <a:pos x="0" y="789"/>
              </a:cxn>
              <a:cxn ang="0">
                <a:pos x="12" y="654"/>
              </a:cxn>
              <a:cxn ang="0">
                <a:pos x="45" y="527"/>
              </a:cxn>
              <a:cxn ang="0">
                <a:pos x="97" y="410"/>
              </a:cxn>
              <a:cxn ang="0">
                <a:pos x="168" y="303"/>
              </a:cxn>
              <a:cxn ang="0">
                <a:pos x="254" y="209"/>
              </a:cxn>
              <a:cxn ang="0">
                <a:pos x="354" y="131"/>
              </a:cxn>
              <a:cxn ang="0">
                <a:pos x="466" y="69"/>
              </a:cxn>
              <a:cxn ang="0">
                <a:pos x="589" y="26"/>
              </a:cxn>
              <a:cxn ang="0">
                <a:pos x="719" y="3"/>
              </a:cxn>
            </a:cxnLst>
            <a:rect l="0" t="0" r="r" b="b"/>
            <a:pathLst>
              <a:path w="1575" h="1578">
                <a:moveTo>
                  <a:pt x="788" y="0"/>
                </a:moveTo>
                <a:lnTo>
                  <a:pt x="856" y="3"/>
                </a:lnTo>
                <a:lnTo>
                  <a:pt x="922" y="12"/>
                </a:lnTo>
                <a:lnTo>
                  <a:pt x="986" y="26"/>
                </a:lnTo>
                <a:lnTo>
                  <a:pt x="1049" y="45"/>
                </a:lnTo>
                <a:lnTo>
                  <a:pt x="1109" y="69"/>
                </a:lnTo>
                <a:lnTo>
                  <a:pt x="1167" y="97"/>
                </a:lnTo>
                <a:lnTo>
                  <a:pt x="1221" y="131"/>
                </a:lnTo>
                <a:lnTo>
                  <a:pt x="1273" y="168"/>
                </a:lnTo>
                <a:lnTo>
                  <a:pt x="1322" y="209"/>
                </a:lnTo>
                <a:lnTo>
                  <a:pt x="1367" y="254"/>
                </a:lnTo>
                <a:lnTo>
                  <a:pt x="1408" y="303"/>
                </a:lnTo>
                <a:lnTo>
                  <a:pt x="1445" y="355"/>
                </a:lnTo>
                <a:lnTo>
                  <a:pt x="1479" y="410"/>
                </a:lnTo>
                <a:lnTo>
                  <a:pt x="1507" y="467"/>
                </a:lnTo>
                <a:lnTo>
                  <a:pt x="1531" y="527"/>
                </a:lnTo>
                <a:lnTo>
                  <a:pt x="1550" y="590"/>
                </a:lnTo>
                <a:lnTo>
                  <a:pt x="1564" y="654"/>
                </a:lnTo>
                <a:lnTo>
                  <a:pt x="1573" y="721"/>
                </a:lnTo>
                <a:lnTo>
                  <a:pt x="1575" y="789"/>
                </a:lnTo>
                <a:lnTo>
                  <a:pt x="1573" y="857"/>
                </a:lnTo>
                <a:lnTo>
                  <a:pt x="1564" y="924"/>
                </a:lnTo>
                <a:lnTo>
                  <a:pt x="1550" y="988"/>
                </a:lnTo>
                <a:lnTo>
                  <a:pt x="1531" y="1051"/>
                </a:lnTo>
                <a:lnTo>
                  <a:pt x="1507" y="1111"/>
                </a:lnTo>
                <a:lnTo>
                  <a:pt x="1479" y="1168"/>
                </a:lnTo>
                <a:lnTo>
                  <a:pt x="1445" y="1223"/>
                </a:lnTo>
                <a:lnTo>
                  <a:pt x="1408" y="1275"/>
                </a:lnTo>
                <a:lnTo>
                  <a:pt x="1367" y="1324"/>
                </a:lnTo>
                <a:lnTo>
                  <a:pt x="1322" y="1369"/>
                </a:lnTo>
                <a:lnTo>
                  <a:pt x="1273" y="1410"/>
                </a:lnTo>
                <a:lnTo>
                  <a:pt x="1221" y="1447"/>
                </a:lnTo>
                <a:lnTo>
                  <a:pt x="1167" y="1481"/>
                </a:lnTo>
                <a:lnTo>
                  <a:pt x="1109" y="1509"/>
                </a:lnTo>
                <a:lnTo>
                  <a:pt x="1049" y="1533"/>
                </a:lnTo>
                <a:lnTo>
                  <a:pt x="986" y="1552"/>
                </a:lnTo>
                <a:lnTo>
                  <a:pt x="922" y="1566"/>
                </a:lnTo>
                <a:lnTo>
                  <a:pt x="856" y="1575"/>
                </a:lnTo>
                <a:lnTo>
                  <a:pt x="788" y="1578"/>
                </a:lnTo>
                <a:lnTo>
                  <a:pt x="719" y="1575"/>
                </a:lnTo>
                <a:lnTo>
                  <a:pt x="654" y="1566"/>
                </a:lnTo>
                <a:lnTo>
                  <a:pt x="589" y="1552"/>
                </a:lnTo>
                <a:lnTo>
                  <a:pt x="526" y="1533"/>
                </a:lnTo>
                <a:lnTo>
                  <a:pt x="466" y="1509"/>
                </a:lnTo>
                <a:lnTo>
                  <a:pt x="409" y="1481"/>
                </a:lnTo>
                <a:lnTo>
                  <a:pt x="354" y="1447"/>
                </a:lnTo>
                <a:lnTo>
                  <a:pt x="302" y="1410"/>
                </a:lnTo>
                <a:lnTo>
                  <a:pt x="254" y="1369"/>
                </a:lnTo>
                <a:lnTo>
                  <a:pt x="209" y="1324"/>
                </a:lnTo>
                <a:lnTo>
                  <a:pt x="168" y="1275"/>
                </a:lnTo>
                <a:lnTo>
                  <a:pt x="130" y="1223"/>
                </a:lnTo>
                <a:lnTo>
                  <a:pt x="97" y="1168"/>
                </a:lnTo>
                <a:lnTo>
                  <a:pt x="68" y="1111"/>
                </a:lnTo>
                <a:lnTo>
                  <a:pt x="45" y="1051"/>
                </a:lnTo>
                <a:lnTo>
                  <a:pt x="26" y="988"/>
                </a:lnTo>
                <a:lnTo>
                  <a:pt x="12" y="924"/>
                </a:lnTo>
                <a:lnTo>
                  <a:pt x="3" y="857"/>
                </a:lnTo>
                <a:lnTo>
                  <a:pt x="0" y="789"/>
                </a:lnTo>
                <a:lnTo>
                  <a:pt x="3" y="721"/>
                </a:lnTo>
                <a:lnTo>
                  <a:pt x="12" y="654"/>
                </a:lnTo>
                <a:lnTo>
                  <a:pt x="26" y="590"/>
                </a:lnTo>
                <a:lnTo>
                  <a:pt x="45" y="527"/>
                </a:lnTo>
                <a:lnTo>
                  <a:pt x="68" y="467"/>
                </a:lnTo>
                <a:lnTo>
                  <a:pt x="97" y="410"/>
                </a:lnTo>
                <a:lnTo>
                  <a:pt x="130" y="355"/>
                </a:lnTo>
                <a:lnTo>
                  <a:pt x="168" y="303"/>
                </a:lnTo>
                <a:lnTo>
                  <a:pt x="209" y="254"/>
                </a:lnTo>
                <a:lnTo>
                  <a:pt x="254" y="209"/>
                </a:lnTo>
                <a:lnTo>
                  <a:pt x="302" y="168"/>
                </a:lnTo>
                <a:lnTo>
                  <a:pt x="354" y="131"/>
                </a:lnTo>
                <a:lnTo>
                  <a:pt x="409" y="97"/>
                </a:lnTo>
                <a:lnTo>
                  <a:pt x="466" y="69"/>
                </a:lnTo>
                <a:lnTo>
                  <a:pt x="526" y="45"/>
                </a:lnTo>
                <a:lnTo>
                  <a:pt x="589" y="26"/>
                </a:lnTo>
                <a:lnTo>
                  <a:pt x="654" y="12"/>
                </a:lnTo>
                <a:lnTo>
                  <a:pt x="719" y="3"/>
                </a:lnTo>
                <a:lnTo>
                  <a:pt x="788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0">
            <a:noFill/>
            <a:prstDash val="solid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7"/>
          <p:cNvSpPr>
            <a:spLocks/>
          </p:cNvSpPr>
          <p:nvPr/>
        </p:nvSpPr>
        <p:spPr bwMode="auto">
          <a:xfrm>
            <a:off x="1891926" y="3591549"/>
            <a:ext cx="903858" cy="2297157"/>
          </a:xfrm>
          <a:custGeom>
            <a:avLst/>
            <a:gdLst/>
            <a:ahLst/>
            <a:cxnLst>
              <a:cxn ang="0">
                <a:pos x="208" y="0"/>
              </a:cxn>
              <a:cxn ang="0">
                <a:pos x="237" y="22"/>
              </a:cxn>
              <a:cxn ang="0">
                <a:pos x="266" y="48"/>
              </a:cxn>
              <a:cxn ang="0">
                <a:pos x="228" y="103"/>
              </a:cxn>
              <a:cxn ang="0">
                <a:pos x="194" y="159"/>
              </a:cxn>
              <a:cxn ang="0">
                <a:pos x="165" y="218"/>
              </a:cxn>
              <a:cxn ang="0">
                <a:pos x="139" y="279"/>
              </a:cxn>
              <a:cxn ang="0">
                <a:pos x="117" y="342"/>
              </a:cxn>
              <a:cxn ang="0">
                <a:pos x="100" y="405"/>
              </a:cxn>
              <a:cxn ang="0">
                <a:pos x="87" y="470"/>
              </a:cxn>
              <a:cxn ang="0">
                <a:pos x="80" y="537"/>
              </a:cxn>
              <a:cxn ang="0">
                <a:pos x="76" y="603"/>
              </a:cxn>
              <a:cxn ang="0">
                <a:pos x="78" y="671"/>
              </a:cxn>
              <a:cxn ang="0">
                <a:pos x="85" y="738"/>
              </a:cxn>
              <a:cxn ang="0">
                <a:pos x="96" y="806"/>
              </a:cxn>
              <a:cxn ang="0">
                <a:pos x="112" y="873"/>
              </a:cxn>
              <a:cxn ang="0">
                <a:pos x="134" y="941"/>
              </a:cxn>
              <a:cxn ang="0">
                <a:pos x="158" y="1001"/>
              </a:cxn>
              <a:cxn ang="0">
                <a:pos x="186" y="1058"/>
              </a:cxn>
              <a:cxn ang="0">
                <a:pos x="217" y="1113"/>
              </a:cxn>
              <a:cxn ang="0">
                <a:pos x="251" y="1165"/>
              </a:cxn>
              <a:cxn ang="0">
                <a:pos x="289" y="1214"/>
              </a:cxn>
              <a:cxn ang="0">
                <a:pos x="330" y="1261"/>
              </a:cxn>
              <a:cxn ang="0">
                <a:pos x="372" y="1304"/>
              </a:cxn>
              <a:cxn ang="0">
                <a:pos x="418" y="1344"/>
              </a:cxn>
              <a:cxn ang="0">
                <a:pos x="466" y="1381"/>
              </a:cxn>
              <a:cxn ang="0">
                <a:pos x="516" y="1415"/>
              </a:cxn>
              <a:cxn ang="0">
                <a:pos x="568" y="1446"/>
              </a:cxn>
              <a:cxn ang="0">
                <a:pos x="622" y="1473"/>
              </a:cxn>
              <a:cxn ang="0">
                <a:pos x="588" y="1542"/>
              </a:cxn>
              <a:cxn ang="0">
                <a:pos x="530" y="1512"/>
              </a:cxn>
              <a:cxn ang="0">
                <a:pos x="474" y="1479"/>
              </a:cxn>
              <a:cxn ang="0">
                <a:pos x="420" y="1442"/>
              </a:cxn>
              <a:cxn ang="0">
                <a:pos x="369" y="1402"/>
              </a:cxn>
              <a:cxn ang="0">
                <a:pos x="320" y="1358"/>
              </a:cxn>
              <a:cxn ang="0">
                <a:pos x="273" y="1312"/>
              </a:cxn>
              <a:cxn ang="0">
                <a:pos x="229" y="1262"/>
              </a:cxn>
              <a:cxn ang="0">
                <a:pos x="188" y="1209"/>
              </a:cxn>
              <a:cxn ang="0">
                <a:pos x="152" y="1152"/>
              </a:cxn>
              <a:cxn ang="0">
                <a:pos x="118" y="1093"/>
              </a:cxn>
              <a:cxn ang="0">
                <a:pos x="88" y="1031"/>
              </a:cxn>
              <a:cxn ang="0">
                <a:pos x="62" y="966"/>
              </a:cxn>
              <a:cxn ang="0">
                <a:pos x="38" y="893"/>
              </a:cxn>
              <a:cxn ang="0">
                <a:pos x="21" y="820"/>
              </a:cxn>
              <a:cxn ang="0">
                <a:pos x="8" y="747"/>
              </a:cxn>
              <a:cxn ang="0">
                <a:pos x="2" y="673"/>
              </a:cxn>
              <a:cxn ang="0">
                <a:pos x="0" y="600"/>
              </a:cxn>
              <a:cxn ang="0">
                <a:pos x="4" y="528"/>
              </a:cxn>
              <a:cxn ang="0">
                <a:pos x="13" y="456"/>
              </a:cxn>
              <a:cxn ang="0">
                <a:pos x="26" y="386"/>
              </a:cxn>
              <a:cxn ang="0">
                <a:pos x="45" y="317"/>
              </a:cxn>
              <a:cxn ang="0">
                <a:pos x="69" y="249"/>
              </a:cxn>
              <a:cxn ang="0">
                <a:pos x="96" y="183"/>
              </a:cxn>
              <a:cxn ang="0">
                <a:pos x="129" y="120"/>
              </a:cxn>
              <a:cxn ang="0">
                <a:pos x="167" y="58"/>
              </a:cxn>
              <a:cxn ang="0">
                <a:pos x="208" y="0"/>
              </a:cxn>
            </a:cxnLst>
            <a:rect l="0" t="0" r="r" b="b"/>
            <a:pathLst>
              <a:path w="622" h="1542">
                <a:moveTo>
                  <a:pt x="208" y="0"/>
                </a:moveTo>
                <a:lnTo>
                  <a:pt x="237" y="22"/>
                </a:lnTo>
                <a:lnTo>
                  <a:pt x="266" y="48"/>
                </a:lnTo>
                <a:lnTo>
                  <a:pt x="228" y="103"/>
                </a:lnTo>
                <a:lnTo>
                  <a:pt x="194" y="159"/>
                </a:lnTo>
                <a:lnTo>
                  <a:pt x="165" y="218"/>
                </a:lnTo>
                <a:lnTo>
                  <a:pt x="139" y="279"/>
                </a:lnTo>
                <a:lnTo>
                  <a:pt x="117" y="342"/>
                </a:lnTo>
                <a:lnTo>
                  <a:pt x="100" y="405"/>
                </a:lnTo>
                <a:lnTo>
                  <a:pt x="87" y="470"/>
                </a:lnTo>
                <a:lnTo>
                  <a:pt x="80" y="537"/>
                </a:lnTo>
                <a:lnTo>
                  <a:pt x="76" y="603"/>
                </a:lnTo>
                <a:lnTo>
                  <a:pt x="78" y="671"/>
                </a:lnTo>
                <a:lnTo>
                  <a:pt x="85" y="738"/>
                </a:lnTo>
                <a:lnTo>
                  <a:pt x="96" y="806"/>
                </a:lnTo>
                <a:lnTo>
                  <a:pt x="112" y="873"/>
                </a:lnTo>
                <a:lnTo>
                  <a:pt x="134" y="941"/>
                </a:lnTo>
                <a:lnTo>
                  <a:pt x="158" y="1001"/>
                </a:lnTo>
                <a:lnTo>
                  <a:pt x="186" y="1058"/>
                </a:lnTo>
                <a:lnTo>
                  <a:pt x="217" y="1113"/>
                </a:lnTo>
                <a:lnTo>
                  <a:pt x="251" y="1165"/>
                </a:lnTo>
                <a:lnTo>
                  <a:pt x="289" y="1214"/>
                </a:lnTo>
                <a:lnTo>
                  <a:pt x="330" y="1261"/>
                </a:lnTo>
                <a:lnTo>
                  <a:pt x="372" y="1304"/>
                </a:lnTo>
                <a:lnTo>
                  <a:pt x="418" y="1344"/>
                </a:lnTo>
                <a:lnTo>
                  <a:pt x="466" y="1381"/>
                </a:lnTo>
                <a:lnTo>
                  <a:pt x="516" y="1415"/>
                </a:lnTo>
                <a:lnTo>
                  <a:pt x="568" y="1446"/>
                </a:lnTo>
                <a:lnTo>
                  <a:pt x="622" y="1473"/>
                </a:lnTo>
                <a:lnTo>
                  <a:pt x="588" y="1542"/>
                </a:lnTo>
                <a:lnTo>
                  <a:pt x="530" y="1512"/>
                </a:lnTo>
                <a:lnTo>
                  <a:pt x="474" y="1479"/>
                </a:lnTo>
                <a:lnTo>
                  <a:pt x="420" y="1442"/>
                </a:lnTo>
                <a:lnTo>
                  <a:pt x="369" y="1402"/>
                </a:lnTo>
                <a:lnTo>
                  <a:pt x="320" y="1358"/>
                </a:lnTo>
                <a:lnTo>
                  <a:pt x="273" y="1312"/>
                </a:lnTo>
                <a:lnTo>
                  <a:pt x="229" y="1262"/>
                </a:lnTo>
                <a:lnTo>
                  <a:pt x="188" y="1209"/>
                </a:lnTo>
                <a:lnTo>
                  <a:pt x="152" y="1152"/>
                </a:lnTo>
                <a:lnTo>
                  <a:pt x="118" y="1093"/>
                </a:lnTo>
                <a:lnTo>
                  <a:pt x="88" y="1031"/>
                </a:lnTo>
                <a:lnTo>
                  <a:pt x="62" y="966"/>
                </a:lnTo>
                <a:lnTo>
                  <a:pt x="38" y="893"/>
                </a:lnTo>
                <a:lnTo>
                  <a:pt x="21" y="820"/>
                </a:lnTo>
                <a:lnTo>
                  <a:pt x="8" y="747"/>
                </a:lnTo>
                <a:lnTo>
                  <a:pt x="2" y="673"/>
                </a:lnTo>
                <a:lnTo>
                  <a:pt x="0" y="600"/>
                </a:lnTo>
                <a:lnTo>
                  <a:pt x="4" y="528"/>
                </a:lnTo>
                <a:lnTo>
                  <a:pt x="13" y="456"/>
                </a:lnTo>
                <a:lnTo>
                  <a:pt x="26" y="386"/>
                </a:lnTo>
                <a:lnTo>
                  <a:pt x="45" y="317"/>
                </a:lnTo>
                <a:lnTo>
                  <a:pt x="69" y="249"/>
                </a:lnTo>
                <a:lnTo>
                  <a:pt x="96" y="183"/>
                </a:lnTo>
                <a:lnTo>
                  <a:pt x="129" y="120"/>
                </a:lnTo>
                <a:lnTo>
                  <a:pt x="167" y="58"/>
                </a:lnTo>
                <a:lnTo>
                  <a:pt x="208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8"/>
          <p:cNvSpPr>
            <a:spLocks/>
          </p:cNvSpPr>
          <p:nvPr/>
        </p:nvSpPr>
        <p:spPr bwMode="auto">
          <a:xfrm>
            <a:off x="4020788" y="3163998"/>
            <a:ext cx="838466" cy="2107962"/>
          </a:xfrm>
          <a:custGeom>
            <a:avLst/>
            <a:gdLst/>
            <a:ahLst/>
            <a:cxnLst>
              <a:cxn ang="0">
                <a:pos x="33" y="0"/>
              </a:cxn>
              <a:cxn ang="0">
                <a:pos x="92" y="34"/>
              </a:cxn>
              <a:cxn ang="0">
                <a:pos x="149" y="72"/>
              </a:cxn>
              <a:cxn ang="0">
                <a:pos x="203" y="113"/>
              </a:cxn>
              <a:cxn ang="0">
                <a:pos x="255" y="159"/>
              </a:cxn>
              <a:cxn ang="0">
                <a:pos x="303" y="207"/>
              </a:cxn>
              <a:cxn ang="0">
                <a:pos x="349" y="259"/>
              </a:cxn>
              <a:cxn ang="0">
                <a:pos x="391" y="315"/>
              </a:cxn>
              <a:cxn ang="0">
                <a:pos x="429" y="372"/>
              </a:cxn>
              <a:cxn ang="0">
                <a:pos x="464" y="433"/>
              </a:cxn>
              <a:cxn ang="0">
                <a:pos x="494" y="497"/>
              </a:cxn>
              <a:cxn ang="0">
                <a:pos x="519" y="564"/>
              </a:cxn>
              <a:cxn ang="0">
                <a:pos x="541" y="633"/>
              </a:cxn>
              <a:cxn ang="0">
                <a:pos x="557" y="704"/>
              </a:cxn>
              <a:cxn ang="0">
                <a:pos x="569" y="780"/>
              </a:cxn>
              <a:cxn ang="0">
                <a:pos x="576" y="856"/>
              </a:cxn>
              <a:cxn ang="0">
                <a:pos x="577" y="930"/>
              </a:cxn>
              <a:cxn ang="0">
                <a:pos x="572" y="1003"/>
              </a:cxn>
              <a:cxn ang="0">
                <a:pos x="562" y="1076"/>
              </a:cxn>
              <a:cxn ang="0">
                <a:pos x="547" y="1148"/>
              </a:cxn>
              <a:cxn ang="0">
                <a:pos x="527" y="1218"/>
              </a:cxn>
              <a:cxn ang="0">
                <a:pos x="502" y="1285"/>
              </a:cxn>
              <a:cxn ang="0">
                <a:pos x="473" y="1352"/>
              </a:cxn>
              <a:cxn ang="0">
                <a:pos x="439" y="1415"/>
              </a:cxn>
              <a:cxn ang="0">
                <a:pos x="375" y="1373"/>
              </a:cxn>
              <a:cxn ang="0">
                <a:pos x="406" y="1314"/>
              </a:cxn>
              <a:cxn ang="0">
                <a:pos x="434" y="1254"/>
              </a:cxn>
              <a:cxn ang="0">
                <a:pos x="455" y="1191"/>
              </a:cxn>
              <a:cxn ang="0">
                <a:pos x="474" y="1127"/>
              </a:cxn>
              <a:cxn ang="0">
                <a:pos x="488" y="1062"/>
              </a:cxn>
              <a:cxn ang="0">
                <a:pos x="496" y="994"/>
              </a:cxn>
              <a:cxn ang="0">
                <a:pos x="501" y="927"/>
              </a:cxn>
              <a:cxn ang="0">
                <a:pos x="500" y="857"/>
              </a:cxn>
              <a:cxn ang="0">
                <a:pos x="494" y="788"/>
              </a:cxn>
              <a:cxn ang="0">
                <a:pos x="483" y="719"/>
              </a:cxn>
              <a:cxn ang="0">
                <a:pos x="467" y="653"/>
              </a:cxn>
              <a:cxn ang="0">
                <a:pos x="447" y="589"/>
              </a:cxn>
              <a:cxn ang="0">
                <a:pos x="424" y="528"/>
              </a:cxn>
              <a:cxn ang="0">
                <a:pos x="396" y="470"/>
              </a:cxn>
              <a:cxn ang="0">
                <a:pos x="364" y="413"/>
              </a:cxn>
              <a:cxn ang="0">
                <a:pos x="329" y="360"/>
              </a:cxn>
              <a:cxn ang="0">
                <a:pos x="291" y="308"/>
              </a:cxn>
              <a:cxn ang="0">
                <a:pos x="249" y="260"/>
              </a:cxn>
              <a:cxn ang="0">
                <a:pos x="205" y="215"/>
              </a:cxn>
              <a:cxn ang="0">
                <a:pos x="157" y="174"/>
              </a:cxn>
              <a:cxn ang="0">
                <a:pos x="108" y="135"/>
              </a:cxn>
              <a:cxn ang="0">
                <a:pos x="55" y="101"/>
              </a:cxn>
              <a:cxn ang="0">
                <a:pos x="0" y="69"/>
              </a:cxn>
              <a:cxn ang="0">
                <a:pos x="33" y="0"/>
              </a:cxn>
            </a:cxnLst>
            <a:rect l="0" t="0" r="r" b="b"/>
            <a:pathLst>
              <a:path w="577" h="1415">
                <a:moveTo>
                  <a:pt x="33" y="0"/>
                </a:moveTo>
                <a:lnTo>
                  <a:pt x="92" y="34"/>
                </a:lnTo>
                <a:lnTo>
                  <a:pt x="149" y="72"/>
                </a:lnTo>
                <a:lnTo>
                  <a:pt x="203" y="113"/>
                </a:lnTo>
                <a:lnTo>
                  <a:pt x="255" y="159"/>
                </a:lnTo>
                <a:lnTo>
                  <a:pt x="303" y="207"/>
                </a:lnTo>
                <a:lnTo>
                  <a:pt x="349" y="259"/>
                </a:lnTo>
                <a:lnTo>
                  <a:pt x="391" y="315"/>
                </a:lnTo>
                <a:lnTo>
                  <a:pt x="429" y="372"/>
                </a:lnTo>
                <a:lnTo>
                  <a:pt x="464" y="433"/>
                </a:lnTo>
                <a:lnTo>
                  <a:pt x="494" y="497"/>
                </a:lnTo>
                <a:lnTo>
                  <a:pt x="519" y="564"/>
                </a:lnTo>
                <a:lnTo>
                  <a:pt x="541" y="633"/>
                </a:lnTo>
                <a:lnTo>
                  <a:pt x="557" y="704"/>
                </a:lnTo>
                <a:lnTo>
                  <a:pt x="569" y="780"/>
                </a:lnTo>
                <a:lnTo>
                  <a:pt x="576" y="856"/>
                </a:lnTo>
                <a:lnTo>
                  <a:pt x="577" y="930"/>
                </a:lnTo>
                <a:lnTo>
                  <a:pt x="572" y="1003"/>
                </a:lnTo>
                <a:lnTo>
                  <a:pt x="562" y="1076"/>
                </a:lnTo>
                <a:lnTo>
                  <a:pt x="547" y="1148"/>
                </a:lnTo>
                <a:lnTo>
                  <a:pt x="527" y="1218"/>
                </a:lnTo>
                <a:lnTo>
                  <a:pt x="502" y="1285"/>
                </a:lnTo>
                <a:lnTo>
                  <a:pt x="473" y="1352"/>
                </a:lnTo>
                <a:lnTo>
                  <a:pt x="439" y="1415"/>
                </a:lnTo>
                <a:lnTo>
                  <a:pt x="375" y="1373"/>
                </a:lnTo>
                <a:lnTo>
                  <a:pt x="406" y="1314"/>
                </a:lnTo>
                <a:lnTo>
                  <a:pt x="434" y="1254"/>
                </a:lnTo>
                <a:lnTo>
                  <a:pt x="455" y="1191"/>
                </a:lnTo>
                <a:lnTo>
                  <a:pt x="474" y="1127"/>
                </a:lnTo>
                <a:lnTo>
                  <a:pt x="488" y="1062"/>
                </a:lnTo>
                <a:lnTo>
                  <a:pt x="496" y="994"/>
                </a:lnTo>
                <a:lnTo>
                  <a:pt x="501" y="927"/>
                </a:lnTo>
                <a:lnTo>
                  <a:pt x="500" y="857"/>
                </a:lnTo>
                <a:lnTo>
                  <a:pt x="494" y="788"/>
                </a:lnTo>
                <a:lnTo>
                  <a:pt x="483" y="719"/>
                </a:lnTo>
                <a:lnTo>
                  <a:pt x="467" y="653"/>
                </a:lnTo>
                <a:lnTo>
                  <a:pt x="447" y="589"/>
                </a:lnTo>
                <a:lnTo>
                  <a:pt x="424" y="528"/>
                </a:lnTo>
                <a:lnTo>
                  <a:pt x="396" y="470"/>
                </a:lnTo>
                <a:lnTo>
                  <a:pt x="364" y="413"/>
                </a:lnTo>
                <a:lnTo>
                  <a:pt x="329" y="360"/>
                </a:lnTo>
                <a:lnTo>
                  <a:pt x="291" y="308"/>
                </a:lnTo>
                <a:lnTo>
                  <a:pt x="249" y="260"/>
                </a:lnTo>
                <a:lnTo>
                  <a:pt x="205" y="215"/>
                </a:lnTo>
                <a:lnTo>
                  <a:pt x="157" y="174"/>
                </a:lnTo>
                <a:lnTo>
                  <a:pt x="108" y="135"/>
                </a:lnTo>
                <a:lnTo>
                  <a:pt x="55" y="101"/>
                </a:lnTo>
                <a:lnTo>
                  <a:pt x="0" y="69"/>
                </a:lnTo>
                <a:lnTo>
                  <a:pt x="3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Freeform 9"/>
          <p:cNvSpPr>
            <a:spLocks/>
          </p:cNvSpPr>
          <p:nvPr/>
        </p:nvSpPr>
        <p:spPr bwMode="auto">
          <a:xfrm>
            <a:off x="2721674" y="3838843"/>
            <a:ext cx="1307833" cy="1340752"/>
          </a:xfrm>
          <a:custGeom>
            <a:avLst/>
            <a:gdLst/>
            <a:ahLst/>
            <a:cxnLst>
              <a:cxn ang="0">
                <a:pos x="450" y="0"/>
              </a:cxn>
              <a:cxn ang="0">
                <a:pos x="499" y="2"/>
              </a:cxn>
              <a:cxn ang="0">
                <a:pos x="546" y="10"/>
              </a:cxn>
              <a:cxn ang="0">
                <a:pos x="592" y="22"/>
              </a:cxn>
              <a:cxn ang="0">
                <a:pos x="635" y="40"/>
              </a:cxn>
              <a:cxn ang="0">
                <a:pos x="676" y="61"/>
              </a:cxn>
              <a:cxn ang="0">
                <a:pos x="716" y="86"/>
              </a:cxn>
              <a:cxn ang="0">
                <a:pos x="751" y="115"/>
              </a:cxn>
              <a:cxn ang="0">
                <a:pos x="784" y="148"/>
              </a:cxn>
              <a:cxn ang="0">
                <a:pos x="813" y="184"/>
              </a:cxn>
              <a:cxn ang="0">
                <a:pos x="839" y="223"/>
              </a:cxn>
              <a:cxn ang="0">
                <a:pos x="859" y="264"/>
              </a:cxn>
              <a:cxn ang="0">
                <a:pos x="877" y="308"/>
              </a:cxn>
              <a:cxn ang="0">
                <a:pos x="890" y="353"/>
              </a:cxn>
              <a:cxn ang="0">
                <a:pos x="897" y="401"/>
              </a:cxn>
              <a:cxn ang="0">
                <a:pos x="900" y="450"/>
              </a:cxn>
              <a:cxn ang="0">
                <a:pos x="897" y="499"/>
              </a:cxn>
              <a:cxn ang="0">
                <a:pos x="890" y="547"/>
              </a:cxn>
              <a:cxn ang="0">
                <a:pos x="877" y="592"/>
              </a:cxn>
              <a:cxn ang="0">
                <a:pos x="859" y="636"/>
              </a:cxn>
              <a:cxn ang="0">
                <a:pos x="839" y="677"/>
              </a:cxn>
              <a:cxn ang="0">
                <a:pos x="813" y="716"/>
              </a:cxn>
              <a:cxn ang="0">
                <a:pos x="784" y="752"/>
              </a:cxn>
              <a:cxn ang="0">
                <a:pos x="751" y="785"/>
              </a:cxn>
              <a:cxn ang="0">
                <a:pos x="716" y="814"/>
              </a:cxn>
              <a:cxn ang="0">
                <a:pos x="676" y="839"/>
              </a:cxn>
              <a:cxn ang="0">
                <a:pos x="635" y="860"/>
              </a:cxn>
              <a:cxn ang="0">
                <a:pos x="592" y="878"/>
              </a:cxn>
              <a:cxn ang="0">
                <a:pos x="546" y="890"/>
              </a:cxn>
              <a:cxn ang="0">
                <a:pos x="499" y="898"/>
              </a:cxn>
              <a:cxn ang="0">
                <a:pos x="450" y="900"/>
              </a:cxn>
              <a:cxn ang="0">
                <a:pos x="401" y="898"/>
              </a:cxn>
              <a:cxn ang="0">
                <a:pos x="353" y="890"/>
              </a:cxn>
              <a:cxn ang="0">
                <a:pos x="308" y="878"/>
              </a:cxn>
              <a:cxn ang="0">
                <a:pos x="264" y="860"/>
              </a:cxn>
              <a:cxn ang="0">
                <a:pos x="223" y="839"/>
              </a:cxn>
              <a:cxn ang="0">
                <a:pos x="185" y="814"/>
              </a:cxn>
              <a:cxn ang="0">
                <a:pos x="148" y="785"/>
              </a:cxn>
              <a:cxn ang="0">
                <a:pos x="116" y="752"/>
              </a:cxn>
              <a:cxn ang="0">
                <a:pos x="87" y="716"/>
              </a:cxn>
              <a:cxn ang="0">
                <a:pos x="62" y="677"/>
              </a:cxn>
              <a:cxn ang="0">
                <a:pos x="40" y="636"/>
              </a:cxn>
              <a:cxn ang="0">
                <a:pos x="23" y="592"/>
              </a:cxn>
              <a:cxn ang="0">
                <a:pos x="10" y="547"/>
              </a:cxn>
              <a:cxn ang="0">
                <a:pos x="3" y="499"/>
              </a:cxn>
              <a:cxn ang="0">
                <a:pos x="0" y="450"/>
              </a:cxn>
              <a:cxn ang="0">
                <a:pos x="3" y="401"/>
              </a:cxn>
              <a:cxn ang="0">
                <a:pos x="10" y="353"/>
              </a:cxn>
              <a:cxn ang="0">
                <a:pos x="23" y="308"/>
              </a:cxn>
              <a:cxn ang="0">
                <a:pos x="40" y="264"/>
              </a:cxn>
              <a:cxn ang="0">
                <a:pos x="62" y="223"/>
              </a:cxn>
              <a:cxn ang="0">
                <a:pos x="87" y="184"/>
              </a:cxn>
              <a:cxn ang="0">
                <a:pos x="116" y="148"/>
              </a:cxn>
              <a:cxn ang="0">
                <a:pos x="148" y="115"/>
              </a:cxn>
              <a:cxn ang="0">
                <a:pos x="185" y="86"/>
              </a:cxn>
              <a:cxn ang="0">
                <a:pos x="223" y="61"/>
              </a:cxn>
              <a:cxn ang="0">
                <a:pos x="264" y="40"/>
              </a:cxn>
              <a:cxn ang="0">
                <a:pos x="308" y="22"/>
              </a:cxn>
              <a:cxn ang="0">
                <a:pos x="353" y="10"/>
              </a:cxn>
              <a:cxn ang="0">
                <a:pos x="401" y="2"/>
              </a:cxn>
              <a:cxn ang="0">
                <a:pos x="450" y="0"/>
              </a:cxn>
            </a:cxnLst>
            <a:rect l="0" t="0" r="r" b="b"/>
            <a:pathLst>
              <a:path w="900" h="900">
                <a:moveTo>
                  <a:pt x="450" y="0"/>
                </a:moveTo>
                <a:lnTo>
                  <a:pt x="499" y="2"/>
                </a:lnTo>
                <a:lnTo>
                  <a:pt x="546" y="10"/>
                </a:lnTo>
                <a:lnTo>
                  <a:pt x="592" y="22"/>
                </a:lnTo>
                <a:lnTo>
                  <a:pt x="635" y="40"/>
                </a:lnTo>
                <a:lnTo>
                  <a:pt x="676" y="61"/>
                </a:lnTo>
                <a:lnTo>
                  <a:pt x="716" y="86"/>
                </a:lnTo>
                <a:lnTo>
                  <a:pt x="751" y="115"/>
                </a:lnTo>
                <a:lnTo>
                  <a:pt x="784" y="148"/>
                </a:lnTo>
                <a:lnTo>
                  <a:pt x="813" y="184"/>
                </a:lnTo>
                <a:lnTo>
                  <a:pt x="839" y="223"/>
                </a:lnTo>
                <a:lnTo>
                  <a:pt x="859" y="264"/>
                </a:lnTo>
                <a:lnTo>
                  <a:pt x="877" y="308"/>
                </a:lnTo>
                <a:lnTo>
                  <a:pt x="890" y="353"/>
                </a:lnTo>
                <a:lnTo>
                  <a:pt x="897" y="401"/>
                </a:lnTo>
                <a:lnTo>
                  <a:pt x="900" y="450"/>
                </a:lnTo>
                <a:lnTo>
                  <a:pt x="897" y="499"/>
                </a:lnTo>
                <a:lnTo>
                  <a:pt x="890" y="547"/>
                </a:lnTo>
                <a:lnTo>
                  <a:pt x="877" y="592"/>
                </a:lnTo>
                <a:lnTo>
                  <a:pt x="859" y="636"/>
                </a:lnTo>
                <a:lnTo>
                  <a:pt x="839" y="677"/>
                </a:lnTo>
                <a:lnTo>
                  <a:pt x="813" y="716"/>
                </a:lnTo>
                <a:lnTo>
                  <a:pt x="784" y="752"/>
                </a:lnTo>
                <a:lnTo>
                  <a:pt x="751" y="785"/>
                </a:lnTo>
                <a:lnTo>
                  <a:pt x="716" y="814"/>
                </a:lnTo>
                <a:lnTo>
                  <a:pt x="676" y="839"/>
                </a:lnTo>
                <a:lnTo>
                  <a:pt x="635" y="860"/>
                </a:lnTo>
                <a:lnTo>
                  <a:pt x="592" y="878"/>
                </a:lnTo>
                <a:lnTo>
                  <a:pt x="546" y="890"/>
                </a:lnTo>
                <a:lnTo>
                  <a:pt x="499" y="898"/>
                </a:lnTo>
                <a:lnTo>
                  <a:pt x="450" y="900"/>
                </a:lnTo>
                <a:lnTo>
                  <a:pt x="401" y="898"/>
                </a:lnTo>
                <a:lnTo>
                  <a:pt x="353" y="890"/>
                </a:lnTo>
                <a:lnTo>
                  <a:pt x="308" y="878"/>
                </a:lnTo>
                <a:lnTo>
                  <a:pt x="264" y="860"/>
                </a:lnTo>
                <a:lnTo>
                  <a:pt x="223" y="839"/>
                </a:lnTo>
                <a:lnTo>
                  <a:pt x="185" y="814"/>
                </a:lnTo>
                <a:lnTo>
                  <a:pt x="148" y="785"/>
                </a:lnTo>
                <a:lnTo>
                  <a:pt x="116" y="752"/>
                </a:lnTo>
                <a:lnTo>
                  <a:pt x="87" y="716"/>
                </a:lnTo>
                <a:lnTo>
                  <a:pt x="62" y="677"/>
                </a:lnTo>
                <a:lnTo>
                  <a:pt x="40" y="636"/>
                </a:lnTo>
                <a:lnTo>
                  <a:pt x="23" y="592"/>
                </a:lnTo>
                <a:lnTo>
                  <a:pt x="10" y="547"/>
                </a:lnTo>
                <a:lnTo>
                  <a:pt x="3" y="499"/>
                </a:lnTo>
                <a:lnTo>
                  <a:pt x="0" y="450"/>
                </a:lnTo>
                <a:lnTo>
                  <a:pt x="3" y="401"/>
                </a:lnTo>
                <a:lnTo>
                  <a:pt x="10" y="353"/>
                </a:lnTo>
                <a:lnTo>
                  <a:pt x="23" y="308"/>
                </a:lnTo>
                <a:lnTo>
                  <a:pt x="40" y="264"/>
                </a:lnTo>
                <a:lnTo>
                  <a:pt x="62" y="223"/>
                </a:lnTo>
                <a:lnTo>
                  <a:pt x="87" y="184"/>
                </a:lnTo>
                <a:lnTo>
                  <a:pt x="116" y="148"/>
                </a:lnTo>
                <a:lnTo>
                  <a:pt x="148" y="115"/>
                </a:lnTo>
                <a:lnTo>
                  <a:pt x="185" y="86"/>
                </a:lnTo>
                <a:lnTo>
                  <a:pt x="223" y="61"/>
                </a:lnTo>
                <a:lnTo>
                  <a:pt x="264" y="40"/>
                </a:lnTo>
                <a:lnTo>
                  <a:pt x="308" y="22"/>
                </a:lnTo>
                <a:lnTo>
                  <a:pt x="353" y="10"/>
                </a:lnTo>
                <a:lnTo>
                  <a:pt x="401" y="2"/>
                </a:lnTo>
                <a:lnTo>
                  <a:pt x="45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274320" tIns="45720" rIns="274320" bIns="45720" numCol="1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73" name="Freeform 10"/>
          <p:cNvSpPr>
            <a:spLocks/>
          </p:cNvSpPr>
          <p:nvPr/>
        </p:nvSpPr>
        <p:spPr bwMode="auto">
          <a:xfrm>
            <a:off x="3539795" y="3289134"/>
            <a:ext cx="1036094" cy="2441661"/>
          </a:xfrm>
          <a:custGeom>
            <a:avLst/>
            <a:gdLst/>
            <a:ahLst/>
            <a:cxnLst>
              <a:cxn ang="0">
                <a:pos x="66" y="12"/>
              </a:cxn>
              <a:cxn ang="0">
                <a:pos x="192" y="51"/>
              </a:cxn>
              <a:cxn ang="0">
                <a:pos x="309" y="109"/>
              </a:cxn>
              <a:cxn ang="0">
                <a:pos x="415" y="183"/>
              </a:cxn>
              <a:cxn ang="0">
                <a:pos x="507" y="274"/>
              </a:cxn>
              <a:cxn ang="0">
                <a:pos x="584" y="377"/>
              </a:cxn>
              <a:cxn ang="0">
                <a:pos x="645" y="493"/>
              </a:cxn>
              <a:cxn ang="0">
                <a:pos x="688" y="617"/>
              </a:cxn>
              <a:cxn ang="0">
                <a:pos x="710" y="750"/>
              </a:cxn>
              <a:cxn ang="0">
                <a:pos x="710" y="888"/>
              </a:cxn>
              <a:cxn ang="0">
                <a:pos x="688" y="1021"/>
              </a:cxn>
              <a:cxn ang="0">
                <a:pos x="645" y="1145"/>
              </a:cxn>
              <a:cxn ang="0">
                <a:pos x="584" y="1261"/>
              </a:cxn>
              <a:cxn ang="0">
                <a:pos x="507" y="1364"/>
              </a:cxn>
              <a:cxn ang="0">
                <a:pos x="415" y="1455"/>
              </a:cxn>
              <a:cxn ang="0">
                <a:pos x="309" y="1529"/>
              </a:cxn>
              <a:cxn ang="0">
                <a:pos x="192" y="1588"/>
              </a:cxn>
              <a:cxn ang="0">
                <a:pos x="66" y="1627"/>
              </a:cxn>
              <a:cxn ang="0">
                <a:pos x="0" y="1561"/>
              </a:cxn>
              <a:cxn ang="0">
                <a:pos x="123" y="1531"/>
              </a:cxn>
              <a:cxn ang="0">
                <a:pos x="237" y="1483"/>
              </a:cxn>
              <a:cxn ang="0">
                <a:pos x="342" y="1415"/>
              </a:cxn>
              <a:cxn ang="0">
                <a:pos x="433" y="1333"/>
              </a:cxn>
              <a:cxn ang="0">
                <a:pos x="510" y="1238"/>
              </a:cxn>
              <a:cxn ang="0">
                <a:pos x="571" y="1129"/>
              </a:cxn>
              <a:cxn ang="0">
                <a:pos x="612" y="1010"/>
              </a:cxn>
              <a:cxn ang="0">
                <a:pos x="634" y="885"/>
              </a:cxn>
              <a:cxn ang="0">
                <a:pos x="634" y="753"/>
              </a:cxn>
              <a:cxn ang="0">
                <a:pos x="612" y="628"/>
              </a:cxn>
              <a:cxn ang="0">
                <a:pos x="571" y="509"/>
              </a:cxn>
              <a:cxn ang="0">
                <a:pos x="510" y="400"/>
              </a:cxn>
              <a:cxn ang="0">
                <a:pos x="433" y="305"/>
              </a:cxn>
              <a:cxn ang="0">
                <a:pos x="342" y="223"/>
              </a:cxn>
              <a:cxn ang="0">
                <a:pos x="237" y="155"/>
              </a:cxn>
              <a:cxn ang="0">
                <a:pos x="123" y="107"/>
              </a:cxn>
              <a:cxn ang="0">
                <a:pos x="0" y="77"/>
              </a:cxn>
            </a:cxnLst>
            <a:rect l="0" t="0" r="r" b="b"/>
            <a:pathLst>
              <a:path w="713" h="1639">
                <a:moveTo>
                  <a:pt x="0" y="0"/>
                </a:moveTo>
                <a:lnTo>
                  <a:pt x="66" y="12"/>
                </a:lnTo>
                <a:lnTo>
                  <a:pt x="130" y="29"/>
                </a:lnTo>
                <a:lnTo>
                  <a:pt x="192" y="51"/>
                </a:lnTo>
                <a:lnTo>
                  <a:pt x="252" y="78"/>
                </a:lnTo>
                <a:lnTo>
                  <a:pt x="309" y="109"/>
                </a:lnTo>
                <a:lnTo>
                  <a:pt x="363" y="144"/>
                </a:lnTo>
                <a:lnTo>
                  <a:pt x="415" y="183"/>
                </a:lnTo>
                <a:lnTo>
                  <a:pt x="462" y="226"/>
                </a:lnTo>
                <a:lnTo>
                  <a:pt x="507" y="274"/>
                </a:lnTo>
                <a:lnTo>
                  <a:pt x="548" y="324"/>
                </a:lnTo>
                <a:lnTo>
                  <a:pt x="584" y="377"/>
                </a:lnTo>
                <a:lnTo>
                  <a:pt x="617" y="433"/>
                </a:lnTo>
                <a:lnTo>
                  <a:pt x="645" y="493"/>
                </a:lnTo>
                <a:lnTo>
                  <a:pt x="669" y="554"/>
                </a:lnTo>
                <a:lnTo>
                  <a:pt x="688" y="617"/>
                </a:lnTo>
                <a:lnTo>
                  <a:pt x="702" y="683"/>
                </a:lnTo>
                <a:lnTo>
                  <a:pt x="710" y="750"/>
                </a:lnTo>
                <a:lnTo>
                  <a:pt x="713" y="819"/>
                </a:lnTo>
                <a:lnTo>
                  <a:pt x="710" y="888"/>
                </a:lnTo>
                <a:lnTo>
                  <a:pt x="702" y="955"/>
                </a:lnTo>
                <a:lnTo>
                  <a:pt x="688" y="1021"/>
                </a:lnTo>
                <a:lnTo>
                  <a:pt x="669" y="1084"/>
                </a:lnTo>
                <a:lnTo>
                  <a:pt x="645" y="1145"/>
                </a:lnTo>
                <a:lnTo>
                  <a:pt x="617" y="1205"/>
                </a:lnTo>
                <a:lnTo>
                  <a:pt x="584" y="1261"/>
                </a:lnTo>
                <a:lnTo>
                  <a:pt x="548" y="1314"/>
                </a:lnTo>
                <a:lnTo>
                  <a:pt x="507" y="1364"/>
                </a:lnTo>
                <a:lnTo>
                  <a:pt x="462" y="1412"/>
                </a:lnTo>
                <a:lnTo>
                  <a:pt x="415" y="1455"/>
                </a:lnTo>
                <a:lnTo>
                  <a:pt x="363" y="1495"/>
                </a:lnTo>
                <a:lnTo>
                  <a:pt x="309" y="1529"/>
                </a:lnTo>
                <a:lnTo>
                  <a:pt x="252" y="1561"/>
                </a:lnTo>
                <a:lnTo>
                  <a:pt x="192" y="1588"/>
                </a:lnTo>
                <a:lnTo>
                  <a:pt x="130" y="1610"/>
                </a:lnTo>
                <a:lnTo>
                  <a:pt x="66" y="1627"/>
                </a:lnTo>
                <a:lnTo>
                  <a:pt x="0" y="1639"/>
                </a:lnTo>
                <a:lnTo>
                  <a:pt x="0" y="1561"/>
                </a:lnTo>
                <a:lnTo>
                  <a:pt x="62" y="1549"/>
                </a:lnTo>
                <a:lnTo>
                  <a:pt x="123" y="1531"/>
                </a:lnTo>
                <a:lnTo>
                  <a:pt x="182" y="1509"/>
                </a:lnTo>
                <a:lnTo>
                  <a:pt x="237" y="1483"/>
                </a:lnTo>
                <a:lnTo>
                  <a:pt x="291" y="1451"/>
                </a:lnTo>
                <a:lnTo>
                  <a:pt x="342" y="1415"/>
                </a:lnTo>
                <a:lnTo>
                  <a:pt x="389" y="1376"/>
                </a:lnTo>
                <a:lnTo>
                  <a:pt x="433" y="1333"/>
                </a:lnTo>
                <a:lnTo>
                  <a:pt x="473" y="1287"/>
                </a:lnTo>
                <a:lnTo>
                  <a:pt x="510" y="1238"/>
                </a:lnTo>
                <a:lnTo>
                  <a:pt x="542" y="1185"/>
                </a:lnTo>
                <a:lnTo>
                  <a:pt x="571" y="1129"/>
                </a:lnTo>
                <a:lnTo>
                  <a:pt x="593" y="1071"/>
                </a:lnTo>
                <a:lnTo>
                  <a:pt x="612" y="1010"/>
                </a:lnTo>
                <a:lnTo>
                  <a:pt x="626" y="948"/>
                </a:lnTo>
                <a:lnTo>
                  <a:pt x="634" y="885"/>
                </a:lnTo>
                <a:lnTo>
                  <a:pt x="637" y="819"/>
                </a:lnTo>
                <a:lnTo>
                  <a:pt x="634" y="753"/>
                </a:lnTo>
                <a:lnTo>
                  <a:pt x="626" y="690"/>
                </a:lnTo>
                <a:lnTo>
                  <a:pt x="612" y="628"/>
                </a:lnTo>
                <a:lnTo>
                  <a:pt x="593" y="567"/>
                </a:lnTo>
                <a:lnTo>
                  <a:pt x="571" y="509"/>
                </a:lnTo>
                <a:lnTo>
                  <a:pt x="542" y="453"/>
                </a:lnTo>
                <a:lnTo>
                  <a:pt x="510" y="400"/>
                </a:lnTo>
                <a:lnTo>
                  <a:pt x="473" y="351"/>
                </a:lnTo>
                <a:lnTo>
                  <a:pt x="433" y="305"/>
                </a:lnTo>
                <a:lnTo>
                  <a:pt x="389" y="262"/>
                </a:lnTo>
                <a:lnTo>
                  <a:pt x="342" y="223"/>
                </a:lnTo>
                <a:lnTo>
                  <a:pt x="291" y="187"/>
                </a:lnTo>
                <a:lnTo>
                  <a:pt x="237" y="155"/>
                </a:lnTo>
                <a:lnTo>
                  <a:pt x="182" y="129"/>
                </a:lnTo>
                <a:lnTo>
                  <a:pt x="123" y="107"/>
                </a:lnTo>
                <a:lnTo>
                  <a:pt x="62" y="89"/>
                </a:lnTo>
                <a:lnTo>
                  <a:pt x="0" y="7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0">
            <a:noFill/>
            <a:prstDash val="solid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11"/>
          <p:cNvSpPr>
            <a:spLocks/>
          </p:cNvSpPr>
          <p:nvPr/>
        </p:nvSpPr>
        <p:spPr bwMode="auto">
          <a:xfrm>
            <a:off x="2175291" y="3293604"/>
            <a:ext cx="1004125" cy="2431232"/>
          </a:xfrm>
          <a:custGeom>
            <a:avLst/>
            <a:gdLst/>
            <a:ahLst/>
            <a:cxnLst>
              <a:cxn ang="0">
                <a:pos x="691" y="78"/>
              </a:cxn>
              <a:cxn ang="0">
                <a:pos x="572" y="110"/>
              </a:cxn>
              <a:cxn ang="0">
                <a:pos x="461" y="161"/>
              </a:cxn>
              <a:cxn ang="0">
                <a:pos x="360" y="229"/>
              </a:cxn>
              <a:cxn ang="0">
                <a:pos x="273" y="311"/>
              </a:cxn>
              <a:cxn ang="0">
                <a:pos x="198" y="406"/>
              </a:cxn>
              <a:cxn ang="0">
                <a:pos x="141" y="512"/>
              </a:cxn>
              <a:cxn ang="0">
                <a:pos x="100" y="628"/>
              </a:cxn>
              <a:cxn ang="0">
                <a:pos x="79" y="752"/>
              </a:cxn>
              <a:cxn ang="0">
                <a:pos x="79" y="881"/>
              </a:cxn>
              <a:cxn ang="0">
                <a:pos x="100" y="1004"/>
              </a:cxn>
              <a:cxn ang="0">
                <a:pos x="141" y="1121"/>
              </a:cxn>
              <a:cxn ang="0">
                <a:pos x="198" y="1227"/>
              </a:cxn>
              <a:cxn ang="0">
                <a:pos x="273" y="1322"/>
              </a:cxn>
              <a:cxn ang="0">
                <a:pos x="360" y="1404"/>
              </a:cxn>
              <a:cxn ang="0">
                <a:pos x="461" y="1472"/>
              </a:cxn>
              <a:cxn ang="0">
                <a:pos x="572" y="1523"/>
              </a:cxn>
              <a:cxn ang="0">
                <a:pos x="691" y="1555"/>
              </a:cxn>
              <a:cxn ang="0">
                <a:pos x="626" y="1618"/>
              </a:cxn>
              <a:cxn ang="0">
                <a:pos x="503" y="1577"/>
              </a:cxn>
              <a:cxn ang="0">
                <a:pos x="390" y="1519"/>
              </a:cxn>
              <a:cxn ang="0">
                <a:pos x="288" y="1443"/>
              </a:cxn>
              <a:cxn ang="0">
                <a:pos x="198" y="1354"/>
              </a:cxn>
              <a:cxn ang="0">
                <a:pos x="124" y="1251"/>
              </a:cxn>
              <a:cxn ang="0">
                <a:pos x="64" y="1138"/>
              </a:cxn>
              <a:cxn ang="0">
                <a:pos x="23" y="1015"/>
              </a:cxn>
              <a:cxn ang="0">
                <a:pos x="3" y="883"/>
              </a:cxn>
              <a:cxn ang="0">
                <a:pos x="3" y="749"/>
              </a:cxn>
              <a:cxn ang="0">
                <a:pos x="23" y="618"/>
              </a:cxn>
              <a:cxn ang="0">
                <a:pos x="64" y="495"/>
              </a:cxn>
              <a:cxn ang="0">
                <a:pos x="124" y="381"/>
              </a:cxn>
              <a:cxn ang="0">
                <a:pos x="198" y="279"/>
              </a:cxn>
              <a:cxn ang="0">
                <a:pos x="288" y="189"/>
              </a:cxn>
              <a:cxn ang="0">
                <a:pos x="390" y="114"/>
              </a:cxn>
              <a:cxn ang="0">
                <a:pos x="503" y="55"/>
              </a:cxn>
              <a:cxn ang="0">
                <a:pos x="626" y="14"/>
              </a:cxn>
            </a:cxnLst>
            <a:rect l="0" t="0" r="r" b="b"/>
            <a:pathLst>
              <a:path w="691" h="1632">
                <a:moveTo>
                  <a:pt x="691" y="0"/>
                </a:moveTo>
                <a:lnTo>
                  <a:pt x="691" y="78"/>
                </a:lnTo>
                <a:lnTo>
                  <a:pt x="630" y="92"/>
                </a:lnTo>
                <a:lnTo>
                  <a:pt x="572" y="110"/>
                </a:lnTo>
                <a:lnTo>
                  <a:pt x="515" y="134"/>
                </a:lnTo>
                <a:lnTo>
                  <a:pt x="461" y="161"/>
                </a:lnTo>
                <a:lnTo>
                  <a:pt x="410" y="193"/>
                </a:lnTo>
                <a:lnTo>
                  <a:pt x="360" y="229"/>
                </a:lnTo>
                <a:lnTo>
                  <a:pt x="315" y="268"/>
                </a:lnTo>
                <a:lnTo>
                  <a:pt x="273" y="311"/>
                </a:lnTo>
                <a:lnTo>
                  <a:pt x="234" y="356"/>
                </a:lnTo>
                <a:lnTo>
                  <a:pt x="198" y="406"/>
                </a:lnTo>
                <a:lnTo>
                  <a:pt x="167" y="458"/>
                </a:lnTo>
                <a:lnTo>
                  <a:pt x="141" y="512"/>
                </a:lnTo>
                <a:lnTo>
                  <a:pt x="118" y="569"/>
                </a:lnTo>
                <a:lnTo>
                  <a:pt x="100" y="628"/>
                </a:lnTo>
                <a:lnTo>
                  <a:pt x="87" y="689"/>
                </a:lnTo>
                <a:lnTo>
                  <a:pt x="79" y="752"/>
                </a:lnTo>
                <a:lnTo>
                  <a:pt x="76" y="816"/>
                </a:lnTo>
                <a:lnTo>
                  <a:pt x="79" y="881"/>
                </a:lnTo>
                <a:lnTo>
                  <a:pt x="87" y="943"/>
                </a:lnTo>
                <a:lnTo>
                  <a:pt x="100" y="1004"/>
                </a:lnTo>
                <a:lnTo>
                  <a:pt x="118" y="1063"/>
                </a:lnTo>
                <a:lnTo>
                  <a:pt x="141" y="1121"/>
                </a:lnTo>
                <a:lnTo>
                  <a:pt x="167" y="1175"/>
                </a:lnTo>
                <a:lnTo>
                  <a:pt x="198" y="1227"/>
                </a:lnTo>
                <a:lnTo>
                  <a:pt x="234" y="1276"/>
                </a:lnTo>
                <a:lnTo>
                  <a:pt x="273" y="1322"/>
                </a:lnTo>
                <a:lnTo>
                  <a:pt x="315" y="1365"/>
                </a:lnTo>
                <a:lnTo>
                  <a:pt x="360" y="1404"/>
                </a:lnTo>
                <a:lnTo>
                  <a:pt x="410" y="1440"/>
                </a:lnTo>
                <a:lnTo>
                  <a:pt x="461" y="1472"/>
                </a:lnTo>
                <a:lnTo>
                  <a:pt x="515" y="1499"/>
                </a:lnTo>
                <a:lnTo>
                  <a:pt x="572" y="1523"/>
                </a:lnTo>
                <a:lnTo>
                  <a:pt x="630" y="1541"/>
                </a:lnTo>
                <a:lnTo>
                  <a:pt x="691" y="1555"/>
                </a:lnTo>
                <a:lnTo>
                  <a:pt x="691" y="1632"/>
                </a:lnTo>
                <a:lnTo>
                  <a:pt x="626" y="1618"/>
                </a:lnTo>
                <a:lnTo>
                  <a:pt x="564" y="1600"/>
                </a:lnTo>
                <a:lnTo>
                  <a:pt x="503" y="1577"/>
                </a:lnTo>
                <a:lnTo>
                  <a:pt x="446" y="1550"/>
                </a:lnTo>
                <a:lnTo>
                  <a:pt x="390" y="1519"/>
                </a:lnTo>
                <a:lnTo>
                  <a:pt x="338" y="1483"/>
                </a:lnTo>
                <a:lnTo>
                  <a:pt x="288" y="1443"/>
                </a:lnTo>
                <a:lnTo>
                  <a:pt x="242" y="1400"/>
                </a:lnTo>
                <a:lnTo>
                  <a:pt x="198" y="1354"/>
                </a:lnTo>
                <a:lnTo>
                  <a:pt x="159" y="1304"/>
                </a:lnTo>
                <a:lnTo>
                  <a:pt x="124" y="1251"/>
                </a:lnTo>
                <a:lnTo>
                  <a:pt x="92" y="1195"/>
                </a:lnTo>
                <a:lnTo>
                  <a:pt x="64" y="1138"/>
                </a:lnTo>
                <a:lnTo>
                  <a:pt x="42" y="1077"/>
                </a:lnTo>
                <a:lnTo>
                  <a:pt x="23" y="1015"/>
                </a:lnTo>
                <a:lnTo>
                  <a:pt x="11" y="950"/>
                </a:lnTo>
                <a:lnTo>
                  <a:pt x="3" y="883"/>
                </a:lnTo>
                <a:lnTo>
                  <a:pt x="0" y="816"/>
                </a:lnTo>
                <a:lnTo>
                  <a:pt x="3" y="749"/>
                </a:lnTo>
                <a:lnTo>
                  <a:pt x="11" y="682"/>
                </a:lnTo>
                <a:lnTo>
                  <a:pt x="23" y="618"/>
                </a:lnTo>
                <a:lnTo>
                  <a:pt x="42" y="555"/>
                </a:lnTo>
                <a:lnTo>
                  <a:pt x="64" y="495"/>
                </a:lnTo>
                <a:lnTo>
                  <a:pt x="92" y="437"/>
                </a:lnTo>
                <a:lnTo>
                  <a:pt x="124" y="381"/>
                </a:lnTo>
                <a:lnTo>
                  <a:pt x="159" y="328"/>
                </a:lnTo>
                <a:lnTo>
                  <a:pt x="198" y="279"/>
                </a:lnTo>
                <a:lnTo>
                  <a:pt x="242" y="232"/>
                </a:lnTo>
                <a:lnTo>
                  <a:pt x="288" y="189"/>
                </a:lnTo>
                <a:lnTo>
                  <a:pt x="338" y="149"/>
                </a:lnTo>
                <a:lnTo>
                  <a:pt x="390" y="114"/>
                </a:lnTo>
                <a:lnTo>
                  <a:pt x="446" y="82"/>
                </a:lnTo>
                <a:lnTo>
                  <a:pt x="503" y="55"/>
                </a:lnTo>
                <a:lnTo>
                  <a:pt x="564" y="32"/>
                </a:lnTo>
                <a:lnTo>
                  <a:pt x="626" y="14"/>
                </a:lnTo>
                <a:lnTo>
                  <a:pt x="69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12"/>
          <p:cNvSpPr>
            <a:spLocks/>
          </p:cNvSpPr>
          <p:nvPr/>
        </p:nvSpPr>
        <p:spPr bwMode="auto">
          <a:xfrm>
            <a:off x="4182086" y="4915915"/>
            <a:ext cx="806497" cy="1050257"/>
          </a:xfrm>
          <a:custGeom>
            <a:avLst/>
            <a:gdLst/>
            <a:ahLst/>
            <a:cxnLst>
              <a:cxn ang="0">
                <a:pos x="481" y="0"/>
              </a:cxn>
              <a:cxn ang="0">
                <a:pos x="555" y="21"/>
              </a:cxn>
              <a:cxn ang="0">
                <a:pos x="534" y="92"/>
              </a:cxn>
              <a:cxn ang="0">
                <a:pos x="507" y="160"/>
              </a:cxn>
              <a:cxn ang="0">
                <a:pos x="477" y="228"/>
              </a:cxn>
              <a:cxn ang="0">
                <a:pos x="444" y="291"/>
              </a:cxn>
              <a:cxn ang="0">
                <a:pos x="406" y="353"/>
              </a:cxn>
              <a:cxn ang="0">
                <a:pos x="364" y="414"/>
              </a:cxn>
              <a:cxn ang="0">
                <a:pos x="320" y="470"/>
              </a:cxn>
              <a:cxn ang="0">
                <a:pos x="271" y="524"/>
              </a:cxn>
              <a:cxn ang="0">
                <a:pos x="220" y="574"/>
              </a:cxn>
              <a:cxn ang="0">
                <a:pos x="165" y="622"/>
              </a:cxn>
              <a:cxn ang="0">
                <a:pos x="107" y="665"/>
              </a:cxn>
              <a:cxn ang="0">
                <a:pos x="47" y="705"/>
              </a:cxn>
              <a:cxn ang="0">
                <a:pos x="0" y="643"/>
              </a:cxn>
              <a:cxn ang="0">
                <a:pos x="62" y="602"/>
              </a:cxn>
              <a:cxn ang="0">
                <a:pos x="122" y="558"/>
              </a:cxn>
              <a:cxn ang="0">
                <a:pos x="178" y="508"/>
              </a:cxn>
              <a:cxn ang="0">
                <a:pos x="231" y="456"/>
              </a:cxn>
              <a:cxn ang="0">
                <a:pos x="279" y="399"/>
              </a:cxn>
              <a:cxn ang="0">
                <a:pos x="323" y="340"/>
              </a:cxn>
              <a:cxn ang="0">
                <a:pos x="364" y="277"/>
              </a:cxn>
              <a:cxn ang="0">
                <a:pos x="401" y="212"/>
              </a:cxn>
              <a:cxn ang="0">
                <a:pos x="432" y="144"/>
              </a:cxn>
              <a:cxn ang="0">
                <a:pos x="459" y="73"/>
              </a:cxn>
              <a:cxn ang="0">
                <a:pos x="481" y="0"/>
              </a:cxn>
            </a:cxnLst>
            <a:rect l="0" t="0" r="r" b="b"/>
            <a:pathLst>
              <a:path w="555" h="705">
                <a:moveTo>
                  <a:pt x="481" y="0"/>
                </a:moveTo>
                <a:lnTo>
                  <a:pt x="555" y="21"/>
                </a:lnTo>
                <a:lnTo>
                  <a:pt x="534" y="92"/>
                </a:lnTo>
                <a:lnTo>
                  <a:pt x="507" y="160"/>
                </a:lnTo>
                <a:lnTo>
                  <a:pt x="477" y="228"/>
                </a:lnTo>
                <a:lnTo>
                  <a:pt x="444" y="291"/>
                </a:lnTo>
                <a:lnTo>
                  <a:pt x="406" y="353"/>
                </a:lnTo>
                <a:lnTo>
                  <a:pt x="364" y="414"/>
                </a:lnTo>
                <a:lnTo>
                  <a:pt x="320" y="470"/>
                </a:lnTo>
                <a:lnTo>
                  <a:pt x="271" y="524"/>
                </a:lnTo>
                <a:lnTo>
                  <a:pt x="220" y="574"/>
                </a:lnTo>
                <a:lnTo>
                  <a:pt x="165" y="622"/>
                </a:lnTo>
                <a:lnTo>
                  <a:pt x="107" y="665"/>
                </a:lnTo>
                <a:lnTo>
                  <a:pt x="47" y="705"/>
                </a:lnTo>
                <a:lnTo>
                  <a:pt x="0" y="643"/>
                </a:lnTo>
                <a:lnTo>
                  <a:pt x="62" y="602"/>
                </a:lnTo>
                <a:lnTo>
                  <a:pt x="122" y="558"/>
                </a:lnTo>
                <a:lnTo>
                  <a:pt x="178" y="508"/>
                </a:lnTo>
                <a:lnTo>
                  <a:pt x="231" y="456"/>
                </a:lnTo>
                <a:lnTo>
                  <a:pt x="279" y="399"/>
                </a:lnTo>
                <a:lnTo>
                  <a:pt x="323" y="340"/>
                </a:lnTo>
                <a:lnTo>
                  <a:pt x="364" y="277"/>
                </a:lnTo>
                <a:lnTo>
                  <a:pt x="401" y="212"/>
                </a:lnTo>
                <a:lnTo>
                  <a:pt x="432" y="144"/>
                </a:lnTo>
                <a:lnTo>
                  <a:pt x="459" y="73"/>
                </a:lnTo>
                <a:lnTo>
                  <a:pt x="481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0">
            <a:noFill/>
            <a:prstDash val="solid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13"/>
          <p:cNvSpPr>
            <a:spLocks/>
          </p:cNvSpPr>
          <p:nvPr/>
        </p:nvSpPr>
        <p:spPr bwMode="auto">
          <a:xfrm>
            <a:off x="4549733" y="3391926"/>
            <a:ext cx="492617" cy="1382465"/>
          </a:xfrm>
          <a:custGeom>
            <a:avLst/>
            <a:gdLst/>
            <a:ahLst/>
            <a:cxnLst>
              <a:cxn ang="0">
                <a:pos x="60" y="0"/>
              </a:cxn>
              <a:cxn ang="0">
                <a:pos x="106" y="56"/>
              </a:cxn>
              <a:cxn ang="0">
                <a:pos x="148" y="115"/>
              </a:cxn>
              <a:cxn ang="0">
                <a:pos x="185" y="176"/>
              </a:cxn>
              <a:cxn ang="0">
                <a:pos x="220" y="240"/>
              </a:cxn>
              <a:cxn ang="0">
                <a:pos x="250" y="306"/>
              </a:cxn>
              <a:cxn ang="0">
                <a:pos x="276" y="374"/>
              </a:cxn>
              <a:cxn ang="0">
                <a:pos x="298" y="445"/>
              </a:cxn>
              <a:cxn ang="0">
                <a:pos x="315" y="517"/>
              </a:cxn>
              <a:cxn ang="0">
                <a:pos x="328" y="590"/>
              </a:cxn>
              <a:cxn ang="0">
                <a:pos x="336" y="666"/>
              </a:cxn>
              <a:cxn ang="0">
                <a:pos x="339" y="743"/>
              </a:cxn>
              <a:cxn ang="0">
                <a:pos x="338" y="806"/>
              </a:cxn>
              <a:cxn ang="0">
                <a:pos x="334" y="867"/>
              </a:cxn>
              <a:cxn ang="0">
                <a:pos x="325" y="928"/>
              </a:cxn>
              <a:cxn ang="0">
                <a:pos x="288" y="922"/>
              </a:cxn>
              <a:cxn ang="0">
                <a:pos x="250" y="916"/>
              </a:cxn>
              <a:cxn ang="0">
                <a:pos x="257" y="859"/>
              </a:cxn>
              <a:cxn ang="0">
                <a:pos x="262" y="802"/>
              </a:cxn>
              <a:cxn ang="0">
                <a:pos x="263" y="744"/>
              </a:cxn>
              <a:cxn ang="0">
                <a:pos x="259" y="664"/>
              </a:cxn>
              <a:cxn ang="0">
                <a:pos x="251" y="587"/>
              </a:cxn>
              <a:cxn ang="0">
                <a:pos x="236" y="511"/>
              </a:cxn>
              <a:cxn ang="0">
                <a:pos x="216" y="437"/>
              </a:cxn>
              <a:cxn ang="0">
                <a:pos x="192" y="365"/>
              </a:cxn>
              <a:cxn ang="0">
                <a:pos x="162" y="296"/>
              </a:cxn>
              <a:cxn ang="0">
                <a:pos x="129" y="229"/>
              </a:cxn>
              <a:cxn ang="0">
                <a:pos x="90" y="166"/>
              </a:cxn>
              <a:cxn ang="0">
                <a:pos x="47" y="104"/>
              </a:cxn>
              <a:cxn ang="0">
                <a:pos x="0" y="47"/>
              </a:cxn>
              <a:cxn ang="0">
                <a:pos x="60" y="0"/>
              </a:cxn>
            </a:cxnLst>
            <a:rect l="0" t="0" r="r" b="b"/>
            <a:pathLst>
              <a:path w="339" h="928">
                <a:moveTo>
                  <a:pt x="60" y="0"/>
                </a:moveTo>
                <a:lnTo>
                  <a:pt x="106" y="56"/>
                </a:lnTo>
                <a:lnTo>
                  <a:pt x="148" y="115"/>
                </a:lnTo>
                <a:lnTo>
                  <a:pt x="185" y="176"/>
                </a:lnTo>
                <a:lnTo>
                  <a:pt x="220" y="240"/>
                </a:lnTo>
                <a:lnTo>
                  <a:pt x="250" y="306"/>
                </a:lnTo>
                <a:lnTo>
                  <a:pt x="276" y="374"/>
                </a:lnTo>
                <a:lnTo>
                  <a:pt x="298" y="445"/>
                </a:lnTo>
                <a:lnTo>
                  <a:pt x="315" y="517"/>
                </a:lnTo>
                <a:lnTo>
                  <a:pt x="328" y="590"/>
                </a:lnTo>
                <a:lnTo>
                  <a:pt x="336" y="666"/>
                </a:lnTo>
                <a:lnTo>
                  <a:pt x="339" y="743"/>
                </a:lnTo>
                <a:lnTo>
                  <a:pt x="338" y="806"/>
                </a:lnTo>
                <a:lnTo>
                  <a:pt x="334" y="867"/>
                </a:lnTo>
                <a:lnTo>
                  <a:pt x="325" y="928"/>
                </a:lnTo>
                <a:lnTo>
                  <a:pt x="288" y="922"/>
                </a:lnTo>
                <a:lnTo>
                  <a:pt x="250" y="916"/>
                </a:lnTo>
                <a:lnTo>
                  <a:pt x="257" y="859"/>
                </a:lnTo>
                <a:lnTo>
                  <a:pt x="262" y="802"/>
                </a:lnTo>
                <a:lnTo>
                  <a:pt x="263" y="744"/>
                </a:lnTo>
                <a:lnTo>
                  <a:pt x="259" y="664"/>
                </a:lnTo>
                <a:lnTo>
                  <a:pt x="251" y="587"/>
                </a:lnTo>
                <a:lnTo>
                  <a:pt x="236" y="511"/>
                </a:lnTo>
                <a:lnTo>
                  <a:pt x="216" y="437"/>
                </a:lnTo>
                <a:lnTo>
                  <a:pt x="192" y="365"/>
                </a:lnTo>
                <a:lnTo>
                  <a:pt x="162" y="296"/>
                </a:lnTo>
                <a:lnTo>
                  <a:pt x="129" y="229"/>
                </a:lnTo>
                <a:lnTo>
                  <a:pt x="90" y="166"/>
                </a:lnTo>
                <a:lnTo>
                  <a:pt x="47" y="104"/>
                </a:lnTo>
                <a:lnTo>
                  <a:pt x="0" y="47"/>
                </a:lnTo>
                <a:lnTo>
                  <a:pt x="6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0">
            <a:noFill/>
            <a:prstDash val="solid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14"/>
          <p:cNvSpPr>
            <a:spLocks/>
          </p:cNvSpPr>
          <p:nvPr/>
        </p:nvSpPr>
        <p:spPr bwMode="auto">
          <a:xfrm>
            <a:off x="1708830" y="2886909"/>
            <a:ext cx="1177049" cy="2525085"/>
          </a:xfrm>
          <a:custGeom>
            <a:avLst/>
            <a:gdLst/>
            <a:ahLst/>
            <a:cxnLst>
              <a:cxn ang="0">
                <a:pos x="783" y="0"/>
              </a:cxn>
              <a:cxn ang="0">
                <a:pos x="810" y="72"/>
              </a:cxn>
              <a:cxn ang="0">
                <a:pos x="749" y="95"/>
              </a:cxn>
              <a:cxn ang="0">
                <a:pos x="689" y="121"/>
              </a:cxn>
              <a:cxn ang="0">
                <a:pos x="629" y="151"/>
              </a:cxn>
              <a:cxn ang="0">
                <a:pos x="573" y="184"/>
              </a:cxn>
              <a:cxn ang="0">
                <a:pos x="517" y="222"/>
              </a:cxn>
              <a:cxn ang="0">
                <a:pos x="465" y="262"/>
              </a:cxn>
              <a:cxn ang="0">
                <a:pos x="415" y="307"/>
              </a:cxn>
              <a:cxn ang="0">
                <a:pos x="366" y="355"/>
              </a:cxn>
              <a:cxn ang="0">
                <a:pos x="321" y="407"/>
              </a:cxn>
              <a:cxn ang="0">
                <a:pos x="278" y="462"/>
              </a:cxn>
              <a:cxn ang="0">
                <a:pos x="237" y="524"/>
              </a:cxn>
              <a:cxn ang="0">
                <a:pos x="201" y="587"/>
              </a:cxn>
              <a:cxn ang="0">
                <a:pos x="169" y="651"/>
              </a:cxn>
              <a:cxn ang="0">
                <a:pos x="142" y="718"/>
              </a:cxn>
              <a:cxn ang="0">
                <a:pos x="120" y="785"/>
              </a:cxn>
              <a:cxn ang="0">
                <a:pos x="102" y="854"/>
              </a:cxn>
              <a:cxn ang="0">
                <a:pos x="89" y="923"/>
              </a:cxn>
              <a:cxn ang="0">
                <a:pos x="80" y="992"/>
              </a:cxn>
              <a:cxn ang="0">
                <a:pos x="77" y="1062"/>
              </a:cxn>
              <a:cxn ang="0">
                <a:pos x="78" y="1132"/>
              </a:cxn>
              <a:cxn ang="0">
                <a:pos x="82" y="1200"/>
              </a:cxn>
              <a:cxn ang="0">
                <a:pos x="91" y="1270"/>
              </a:cxn>
              <a:cxn ang="0">
                <a:pos x="106" y="1337"/>
              </a:cxn>
              <a:cxn ang="0">
                <a:pos x="124" y="1404"/>
              </a:cxn>
              <a:cxn ang="0">
                <a:pos x="146" y="1470"/>
              </a:cxn>
              <a:cxn ang="0">
                <a:pos x="172" y="1535"/>
              </a:cxn>
              <a:cxn ang="0">
                <a:pos x="203" y="1597"/>
              </a:cxn>
              <a:cxn ang="0">
                <a:pos x="239" y="1658"/>
              </a:cxn>
              <a:cxn ang="0">
                <a:pos x="173" y="1695"/>
              </a:cxn>
              <a:cxn ang="0">
                <a:pos x="138" y="1633"/>
              </a:cxn>
              <a:cxn ang="0">
                <a:pos x="106" y="1570"/>
              </a:cxn>
              <a:cxn ang="0">
                <a:pos x="79" y="1506"/>
              </a:cxn>
              <a:cxn ang="0">
                <a:pos x="55" y="1439"/>
              </a:cxn>
              <a:cxn ang="0">
                <a:pos x="36" y="1372"/>
              </a:cxn>
              <a:cxn ang="0">
                <a:pos x="21" y="1302"/>
              </a:cxn>
              <a:cxn ang="0">
                <a:pos x="9" y="1233"/>
              </a:cxn>
              <a:cxn ang="0">
                <a:pos x="3" y="1164"/>
              </a:cxn>
              <a:cxn ang="0">
                <a:pos x="0" y="1093"/>
              </a:cxn>
              <a:cxn ang="0">
                <a:pos x="2" y="1022"/>
              </a:cxn>
              <a:cxn ang="0">
                <a:pos x="8" y="952"/>
              </a:cxn>
              <a:cxn ang="0">
                <a:pos x="18" y="882"/>
              </a:cxn>
              <a:cxn ang="0">
                <a:pos x="34" y="813"/>
              </a:cxn>
              <a:cxn ang="0">
                <a:pos x="53" y="743"/>
              </a:cxn>
              <a:cxn ang="0">
                <a:pos x="77" y="676"/>
              </a:cxn>
              <a:cxn ang="0">
                <a:pos x="105" y="608"/>
              </a:cxn>
              <a:cxn ang="0">
                <a:pos x="138" y="544"/>
              </a:cxn>
              <a:cxn ang="0">
                <a:pos x="175" y="479"/>
              </a:cxn>
              <a:cxn ang="0">
                <a:pos x="217" y="417"/>
              </a:cxn>
              <a:cxn ang="0">
                <a:pos x="263" y="358"/>
              </a:cxn>
              <a:cxn ang="0">
                <a:pos x="311" y="303"/>
              </a:cxn>
              <a:cxn ang="0">
                <a:pos x="362" y="252"/>
              </a:cxn>
              <a:cxn ang="0">
                <a:pos x="415" y="205"/>
              </a:cxn>
              <a:cxn ang="0">
                <a:pos x="472" y="161"/>
              </a:cxn>
              <a:cxn ang="0">
                <a:pos x="531" y="121"/>
              </a:cxn>
              <a:cxn ang="0">
                <a:pos x="591" y="84"/>
              </a:cxn>
              <a:cxn ang="0">
                <a:pos x="654" y="52"/>
              </a:cxn>
              <a:cxn ang="0">
                <a:pos x="718" y="24"/>
              </a:cxn>
              <a:cxn ang="0">
                <a:pos x="783" y="0"/>
              </a:cxn>
            </a:cxnLst>
            <a:rect l="0" t="0" r="r" b="b"/>
            <a:pathLst>
              <a:path w="810" h="1695">
                <a:moveTo>
                  <a:pt x="783" y="0"/>
                </a:moveTo>
                <a:lnTo>
                  <a:pt x="810" y="72"/>
                </a:lnTo>
                <a:lnTo>
                  <a:pt x="749" y="95"/>
                </a:lnTo>
                <a:lnTo>
                  <a:pt x="689" y="121"/>
                </a:lnTo>
                <a:lnTo>
                  <a:pt x="629" y="151"/>
                </a:lnTo>
                <a:lnTo>
                  <a:pt x="573" y="184"/>
                </a:lnTo>
                <a:lnTo>
                  <a:pt x="517" y="222"/>
                </a:lnTo>
                <a:lnTo>
                  <a:pt x="465" y="262"/>
                </a:lnTo>
                <a:lnTo>
                  <a:pt x="415" y="307"/>
                </a:lnTo>
                <a:lnTo>
                  <a:pt x="366" y="355"/>
                </a:lnTo>
                <a:lnTo>
                  <a:pt x="321" y="407"/>
                </a:lnTo>
                <a:lnTo>
                  <a:pt x="278" y="462"/>
                </a:lnTo>
                <a:lnTo>
                  <a:pt x="237" y="524"/>
                </a:lnTo>
                <a:lnTo>
                  <a:pt x="201" y="587"/>
                </a:lnTo>
                <a:lnTo>
                  <a:pt x="169" y="651"/>
                </a:lnTo>
                <a:lnTo>
                  <a:pt x="142" y="718"/>
                </a:lnTo>
                <a:lnTo>
                  <a:pt x="120" y="785"/>
                </a:lnTo>
                <a:lnTo>
                  <a:pt x="102" y="854"/>
                </a:lnTo>
                <a:lnTo>
                  <a:pt x="89" y="923"/>
                </a:lnTo>
                <a:lnTo>
                  <a:pt x="80" y="992"/>
                </a:lnTo>
                <a:lnTo>
                  <a:pt x="77" y="1062"/>
                </a:lnTo>
                <a:lnTo>
                  <a:pt x="78" y="1132"/>
                </a:lnTo>
                <a:lnTo>
                  <a:pt x="82" y="1200"/>
                </a:lnTo>
                <a:lnTo>
                  <a:pt x="91" y="1270"/>
                </a:lnTo>
                <a:lnTo>
                  <a:pt x="106" y="1337"/>
                </a:lnTo>
                <a:lnTo>
                  <a:pt x="124" y="1404"/>
                </a:lnTo>
                <a:lnTo>
                  <a:pt x="146" y="1470"/>
                </a:lnTo>
                <a:lnTo>
                  <a:pt x="172" y="1535"/>
                </a:lnTo>
                <a:lnTo>
                  <a:pt x="203" y="1597"/>
                </a:lnTo>
                <a:lnTo>
                  <a:pt x="239" y="1658"/>
                </a:lnTo>
                <a:lnTo>
                  <a:pt x="173" y="1695"/>
                </a:lnTo>
                <a:lnTo>
                  <a:pt x="138" y="1633"/>
                </a:lnTo>
                <a:lnTo>
                  <a:pt x="106" y="1570"/>
                </a:lnTo>
                <a:lnTo>
                  <a:pt x="79" y="1506"/>
                </a:lnTo>
                <a:lnTo>
                  <a:pt x="55" y="1439"/>
                </a:lnTo>
                <a:lnTo>
                  <a:pt x="36" y="1372"/>
                </a:lnTo>
                <a:lnTo>
                  <a:pt x="21" y="1302"/>
                </a:lnTo>
                <a:lnTo>
                  <a:pt x="9" y="1233"/>
                </a:lnTo>
                <a:lnTo>
                  <a:pt x="3" y="1164"/>
                </a:lnTo>
                <a:lnTo>
                  <a:pt x="0" y="1093"/>
                </a:lnTo>
                <a:lnTo>
                  <a:pt x="2" y="1022"/>
                </a:lnTo>
                <a:lnTo>
                  <a:pt x="8" y="952"/>
                </a:lnTo>
                <a:lnTo>
                  <a:pt x="18" y="882"/>
                </a:lnTo>
                <a:lnTo>
                  <a:pt x="34" y="813"/>
                </a:lnTo>
                <a:lnTo>
                  <a:pt x="53" y="743"/>
                </a:lnTo>
                <a:lnTo>
                  <a:pt x="77" y="676"/>
                </a:lnTo>
                <a:lnTo>
                  <a:pt x="105" y="608"/>
                </a:lnTo>
                <a:lnTo>
                  <a:pt x="138" y="544"/>
                </a:lnTo>
                <a:lnTo>
                  <a:pt x="175" y="479"/>
                </a:lnTo>
                <a:lnTo>
                  <a:pt x="217" y="417"/>
                </a:lnTo>
                <a:lnTo>
                  <a:pt x="263" y="358"/>
                </a:lnTo>
                <a:lnTo>
                  <a:pt x="311" y="303"/>
                </a:lnTo>
                <a:lnTo>
                  <a:pt x="362" y="252"/>
                </a:lnTo>
                <a:lnTo>
                  <a:pt x="415" y="205"/>
                </a:lnTo>
                <a:lnTo>
                  <a:pt x="472" y="161"/>
                </a:lnTo>
                <a:lnTo>
                  <a:pt x="531" y="121"/>
                </a:lnTo>
                <a:lnTo>
                  <a:pt x="591" y="84"/>
                </a:lnTo>
                <a:lnTo>
                  <a:pt x="654" y="52"/>
                </a:lnTo>
                <a:lnTo>
                  <a:pt x="718" y="24"/>
                </a:lnTo>
                <a:lnTo>
                  <a:pt x="783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0">
            <a:noFill/>
            <a:prstDash val="solid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15"/>
          <p:cNvSpPr>
            <a:spLocks/>
          </p:cNvSpPr>
          <p:nvPr/>
        </p:nvSpPr>
        <p:spPr bwMode="auto">
          <a:xfrm>
            <a:off x="4065835" y="2779649"/>
            <a:ext cx="1152346" cy="2461026"/>
          </a:xfrm>
          <a:custGeom>
            <a:avLst/>
            <a:gdLst/>
            <a:ahLst/>
            <a:cxnLst>
              <a:cxn ang="0">
                <a:pos x="38" y="0"/>
              </a:cxn>
              <a:cxn ang="0">
                <a:pos x="107" y="33"/>
              </a:cxn>
              <a:cxn ang="0">
                <a:pos x="173" y="70"/>
              </a:cxn>
              <a:cxn ang="0">
                <a:pos x="237" y="111"/>
              </a:cxn>
              <a:cxn ang="0">
                <a:pos x="298" y="155"/>
              </a:cxn>
              <a:cxn ang="0">
                <a:pos x="356" y="203"/>
              </a:cxn>
              <a:cxn ang="0">
                <a:pos x="412" y="254"/>
              </a:cxn>
              <a:cxn ang="0">
                <a:pos x="464" y="308"/>
              </a:cxn>
              <a:cxn ang="0">
                <a:pos x="513" y="366"/>
              </a:cxn>
              <a:cxn ang="0">
                <a:pos x="559" y="426"/>
              </a:cxn>
              <a:cxn ang="0">
                <a:pos x="601" y="489"/>
              </a:cxn>
              <a:cxn ang="0">
                <a:pos x="639" y="555"/>
              </a:cxn>
              <a:cxn ang="0">
                <a:pos x="674" y="623"/>
              </a:cxn>
              <a:cxn ang="0">
                <a:pos x="705" y="694"/>
              </a:cxn>
              <a:cxn ang="0">
                <a:pos x="730" y="767"/>
              </a:cxn>
              <a:cxn ang="0">
                <a:pos x="752" y="842"/>
              </a:cxn>
              <a:cxn ang="0">
                <a:pos x="770" y="919"/>
              </a:cxn>
              <a:cxn ang="0">
                <a:pos x="782" y="998"/>
              </a:cxn>
              <a:cxn ang="0">
                <a:pos x="790" y="1078"/>
              </a:cxn>
              <a:cxn ang="0">
                <a:pos x="793" y="1165"/>
              </a:cxn>
              <a:cxn ang="0">
                <a:pos x="790" y="1249"/>
              </a:cxn>
              <a:cxn ang="0">
                <a:pos x="781" y="1333"/>
              </a:cxn>
              <a:cxn ang="0">
                <a:pos x="768" y="1415"/>
              </a:cxn>
              <a:cxn ang="0">
                <a:pos x="749" y="1497"/>
              </a:cxn>
              <a:cxn ang="0">
                <a:pos x="724" y="1575"/>
              </a:cxn>
              <a:cxn ang="0">
                <a:pos x="695" y="1652"/>
              </a:cxn>
              <a:cxn ang="0">
                <a:pos x="627" y="1618"/>
              </a:cxn>
              <a:cxn ang="0">
                <a:pos x="654" y="1547"/>
              </a:cxn>
              <a:cxn ang="0">
                <a:pos x="676" y="1473"/>
              </a:cxn>
              <a:cxn ang="0">
                <a:pos x="694" y="1398"/>
              </a:cxn>
              <a:cxn ang="0">
                <a:pos x="707" y="1321"/>
              </a:cxn>
              <a:cxn ang="0">
                <a:pos x="715" y="1243"/>
              </a:cxn>
              <a:cxn ang="0">
                <a:pos x="718" y="1164"/>
              </a:cxn>
              <a:cxn ang="0">
                <a:pos x="715" y="1083"/>
              </a:cxn>
              <a:cxn ang="0">
                <a:pos x="707" y="1002"/>
              </a:cxn>
              <a:cxn ang="0">
                <a:pos x="694" y="924"/>
              </a:cxn>
              <a:cxn ang="0">
                <a:pos x="676" y="846"/>
              </a:cxn>
              <a:cxn ang="0">
                <a:pos x="653" y="773"/>
              </a:cxn>
              <a:cxn ang="0">
                <a:pos x="625" y="700"/>
              </a:cxn>
              <a:cxn ang="0">
                <a:pos x="593" y="629"/>
              </a:cxn>
              <a:cxn ang="0">
                <a:pos x="556" y="563"/>
              </a:cxn>
              <a:cxn ang="0">
                <a:pos x="516" y="498"/>
              </a:cxn>
              <a:cxn ang="0">
                <a:pos x="472" y="436"/>
              </a:cxn>
              <a:cxn ang="0">
                <a:pos x="424" y="378"/>
              </a:cxn>
              <a:cxn ang="0">
                <a:pos x="372" y="322"/>
              </a:cxn>
              <a:cxn ang="0">
                <a:pos x="318" y="270"/>
              </a:cxn>
              <a:cxn ang="0">
                <a:pos x="260" y="222"/>
              </a:cxn>
              <a:cxn ang="0">
                <a:pos x="199" y="177"/>
              </a:cxn>
              <a:cxn ang="0">
                <a:pos x="135" y="136"/>
              </a:cxn>
              <a:cxn ang="0">
                <a:pos x="69" y="100"/>
              </a:cxn>
              <a:cxn ang="0">
                <a:pos x="0" y="67"/>
              </a:cxn>
              <a:cxn ang="0">
                <a:pos x="38" y="0"/>
              </a:cxn>
            </a:cxnLst>
            <a:rect l="0" t="0" r="r" b="b"/>
            <a:pathLst>
              <a:path w="793" h="1652">
                <a:moveTo>
                  <a:pt x="38" y="0"/>
                </a:moveTo>
                <a:lnTo>
                  <a:pt x="107" y="33"/>
                </a:lnTo>
                <a:lnTo>
                  <a:pt x="173" y="70"/>
                </a:lnTo>
                <a:lnTo>
                  <a:pt x="237" y="111"/>
                </a:lnTo>
                <a:lnTo>
                  <a:pt x="298" y="155"/>
                </a:lnTo>
                <a:lnTo>
                  <a:pt x="356" y="203"/>
                </a:lnTo>
                <a:lnTo>
                  <a:pt x="412" y="254"/>
                </a:lnTo>
                <a:lnTo>
                  <a:pt x="464" y="308"/>
                </a:lnTo>
                <a:lnTo>
                  <a:pt x="513" y="366"/>
                </a:lnTo>
                <a:lnTo>
                  <a:pt x="559" y="426"/>
                </a:lnTo>
                <a:lnTo>
                  <a:pt x="601" y="489"/>
                </a:lnTo>
                <a:lnTo>
                  <a:pt x="639" y="555"/>
                </a:lnTo>
                <a:lnTo>
                  <a:pt x="674" y="623"/>
                </a:lnTo>
                <a:lnTo>
                  <a:pt x="705" y="694"/>
                </a:lnTo>
                <a:lnTo>
                  <a:pt x="730" y="767"/>
                </a:lnTo>
                <a:lnTo>
                  <a:pt x="752" y="842"/>
                </a:lnTo>
                <a:lnTo>
                  <a:pt x="770" y="919"/>
                </a:lnTo>
                <a:lnTo>
                  <a:pt x="782" y="998"/>
                </a:lnTo>
                <a:lnTo>
                  <a:pt x="790" y="1078"/>
                </a:lnTo>
                <a:lnTo>
                  <a:pt x="793" y="1165"/>
                </a:lnTo>
                <a:lnTo>
                  <a:pt x="790" y="1249"/>
                </a:lnTo>
                <a:lnTo>
                  <a:pt x="781" y="1333"/>
                </a:lnTo>
                <a:lnTo>
                  <a:pt x="768" y="1415"/>
                </a:lnTo>
                <a:lnTo>
                  <a:pt x="749" y="1497"/>
                </a:lnTo>
                <a:lnTo>
                  <a:pt x="724" y="1575"/>
                </a:lnTo>
                <a:lnTo>
                  <a:pt x="695" y="1652"/>
                </a:lnTo>
                <a:lnTo>
                  <a:pt x="627" y="1618"/>
                </a:lnTo>
                <a:lnTo>
                  <a:pt x="654" y="1547"/>
                </a:lnTo>
                <a:lnTo>
                  <a:pt x="676" y="1473"/>
                </a:lnTo>
                <a:lnTo>
                  <a:pt x="694" y="1398"/>
                </a:lnTo>
                <a:lnTo>
                  <a:pt x="707" y="1321"/>
                </a:lnTo>
                <a:lnTo>
                  <a:pt x="715" y="1243"/>
                </a:lnTo>
                <a:lnTo>
                  <a:pt x="718" y="1164"/>
                </a:lnTo>
                <a:lnTo>
                  <a:pt x="715" y="1083"/>
                </a:lnTo>
                <a:lnTo>
                  <a:pt x="707" y="1002"/>
                </a:lnTo>
                <a:lnTo>
                  <a:pt x="694" y="924"/>
                </a:lnTo>
                <a:lnTo>
                  <a:pt x="676" y="846"/>
                </a:lnTo>
                <a:lnTo>
                  <a:pt x="653" y="773"/>
                </a:lnTo>
                <a:lnTo>
                  <a:pt x="625" y="700"/>
                </a:lnTo>
                <a:lnTo>
                  <a:pt x="593" y="629"/>
                </a:lnTo>
                <a:lnTo>
                  <a:pt x="556" y="563"/>
                </a:lnTo>
                <a:lnTo>
                  <a:pt x="516" y="498"/>
                </a:lnTo>
                <a:lnTo>
                  <a:pt x="472" y="436"/>
                </a:lnTo>
                <a:lnTo>
                  <a:pt x="424" y="378"/>
                </a:lnTo>
                <a:lnTo>
                  <a:pt x="372" y="322"/>
                </a:lnTo>
                <a:lnTo>
                  <a:pt x="318" y="270"/>
                </a:lnTo>
                <a:lnTo>
                  <a:pt x="260" y="222"/>
                </a:lnTo>
                <a:lnTo>
                  <a:pt x="199" y="177"/>
                </a:lnTo>
                <a:lnTo>
                  <a:pt x="135" y="136"/>
                </a:lnTo>
                <a:lnTo>
                  <a:pt x="69" y="100"/>
                </a:lnTo>
                <a:lnTo>
                  <a:pt x="0" y="67"/>
                </a:lnTo>
                <a:lnTo>
                  <a:pt x="38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0">
            <a:noFill/>
            <a:prstDash val="solid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16"/>
          <p:cNvSpPr>
            <a:spLocks/>
          </p:cNvSpPr>
          <p:nvPr/>
        </p:nvSpPr>
        <p:spPr bwMode="auto">
          <a:xfrm>
            <a:off x="1551890" y="3028433"/>
            <a:ext cx="751278" cy="1226044"/>
          </a:xfrm>
          <a:custGeom>
            <a:avLst/>
            <a:gdLst/>
            <a:ahLst/>
            <a:cxnLst>
              <a:cxn ang="0">
                <a:pos x="465" y="0"/>
              </a:cxn>
              <a:cxn ang="0">
                <a:pos x="517" y="57"/>
              </a:cxn>
              <a:cxn ang="0">
                <a:pos x="459" y="106"/>
              </a:cxn>
              <a:cxn ang="0">
                <a:pos x="403" y="159"/>
              </a:cxn>
              <a:cxn ang="0">
                <a:pos x="352" y="214"/>
              </a:cxn>
              <a:cxn ang="0">
                <a:pos x="305" y="274"/>
              </a:cxn>
              <a:cxn ang="0">
                <a:pos x="261" y="335"/>
              </a:cxn>
              <a:cxn ang="0">
                <a:pos x="222" y="399"/>
              </a:cxn>
              <a:cxn ang="0">
                <a:pos x="187" y="465"/>
              </a:cxn>
              <a:cxn ang="0">
                <a:pos x="156" y="534"/>
              </a:cxn>
              <a:cxn ang="0">
                <a:pos x="129" y="604"/>
              </a:cxn>
              <a:cxn ang="0">
                <a:pos x="106" y="675"/>
              </a:cxn>
              <a:cxn ang="0">
                <a:pos x="89" y="749"/>
              </a:cxn>
              <a:cxn ang="0">
                <a:pos x="75" y="823"/>
              </a:cxn>
              <a:cxn ang="0">
                <a:pos x="0" y="813"/>
              </a:cxn>
              <a:cxn ang="0">
                <a:pos x="13" y="741"/>
              </a:cxn>
              <a:cxn ang="0">
                <a:pos x="30" y="669"/>
              </a:cxn>
              <a:cxn ang="0">
                <a:pos x="51" y="598"/>
              </a:cxn>
              <a:cxn ang="0">
                <a:pos x="75" y="529"/>
              </a:cxn>
              <a:cxn ang="0">
                <a:pos x="105" y="461"/>
              </a:cxn>
              <a:cxn ang="0">
                <a:pos x="137" y="396"/>
              </a:cxn>
              <a:cxn ang="0">
                <a:pos x="173" y="332"/>
              </a:cxn>
              <a:cxn ang="0">
                <a:pos x="213" y="270"/>
              </a:cxn>
              <a:cxn ang="0">
                <a:pos x="257" y="211"/>
              </a:cxn>
              <a:cxn ang="0">
                <a:pos x="304" y="154"/>
              </a:cxn>
              <a:cxn ang="0">
                <a:pos x="354" y="99"/>
              </a:cxn>
              <a:cxn ang="0">
                <a:pos x="408" y="48"/>
              </a:cxn>
              <a:cxn ang="0">
                <a:pos x="465" y="0"/>
              </a:cxn>
            </a:cxnLst>
            <a:rect l="0" t="0" r="r" b="b"/>
            <a:pathLst>
              <a:path w="517" h="823">
                <a:moveTo>
                  <a:pt x="465" y="0"/>
                </a:moveTo>
                <a:lnTo>
                  <a:pt x="517" y="57"/>
                </a:lnTo>
                <a:lnTo>
                  <a:pt x="459" y="106"/>
                </a:lnTo>
                <a:lnTo>
                  <a:pt x="403" y="159"/>
                </a:lnTo>
                <a:lnTo>
                  <a:pt x="352" y="214"/>
                </a:lnTo>
                <a:lnTo>
                  <a:pt x="305" y="274"/>
                </a:lnTo>
                <a:lnTo>
                  <a:pt x="261" y="335"/>
                </a:lnTo>
                <a:lnTo>
                  <a:pt x="222" y="399"/>
                </a:lnTo>
                <a:lnTo>
                  <a:pt x="187" y="465"/>
                </a:lnTo>
                <a:lnTo>
                  <a:pt x="156" y="534"/>
                </a:lnTo>
                <a:lnTo>
                  <a:pt x="129" y="604"/>
                </a:lnTo>
                <a:lnTo>
                  <a:pt x="106" y="675"/>
                </a:lnTo>
                <a:lnTo>
                  <a:pt x="89" y="749"/>
                </a:lnTo>
                <a:lnTo>
                  <a:pt x="75" y="823"/>
                </a:lnTo>
                <a:lnTo>
                  <a:pt x="0" y="813"/>
                </a:lnTo>
                <a:lnTo>
                  <a:pt x="13" y="741"/>
                </a:lnTo>
                <a:lnTo>
                  <a:pt x="30" y="669"/>
                </a:lnTo>
                <a:lnTo>
                  <a:pt x="51" y="598"/>
                </a:lnTo>
                <a:lnTo>
                  <a:pt x="75" y="529"/>
                </a:lnTo>
                <a:lnTo>
                  <a:pt x="105" y="461"/>
                </a:lnTo>
                <a:lnTo>
                  <a:pt x="137" y="396"/>
                </a:lnTo>
                <a:lnTo>
                  <a:pt x="173" y="332"/>
                </a:lnTo>
                <a:lnTo>
                  <a:pt x="213" y="270"/>
                </a:lnTo>
                <a:lnTo>
                  <a:pt x="257" y="211"/>
                </a:lnTo>
                <a:lnTo>
                  <a:pt x="304" y="154"/>
                </a:lnTo>
                <a:lnTo>
                  <a:pt x="354" y="99"/>
                </a:lnTo>
                <a:lnTo>
                  <a:pt x="408" y="48"/>
                </a:lnTo>
                <a:lnTo>
                  <a:pt x="465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0">
            <a:noFill/>
            <a:prstDash val="solid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17"/>
          <p:cNvSpPr>
            <a:spLocks/>
          </p:cNvSpPr>
          <p:nvPr/>
        </p:nvSpPr>
        <p:spPr bwMode="auto">
          <a:xfrm>
            <a:off x="1532999" y="4354288"/>
            <a:ext cx="1005578" cy="1811505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42" y="2"/>
              </a:cxn>
              <a:cxn ang="0">
                <a:pos x="80" y="5"/>
              </a:cxn>
              <a:cxn ang="0">
                <a:pos x="76" y="81"/>
              </a:cxn>
              <a:cxn ang="0">
                <a:pos x="77" y="159"/>
              </a:cxn>
              <a:cxn ang="0">
                <a:pos x="83" y="236"/>
              </a:cxn>
              <a:cxn ang="0">
                <a:pos x="94" y="314"/>
              </a:cxn>
              <a:cxn ang="0">
                <a:pos x="110" y="391"/>
              </a:cxn>
              <a:cxn ang="0">
                <a:pos x="132" y="468"/>
              </a:cxn>
              <a:cxn ang="0">
                <a:pos x="160" y="544"/>
              </a:cxn>
              <a:cxn ang="0">
                <a:pos x="190" y="616"/>
              </a:cxn>
              <a:cxn ang="0">
                <a:pos x="226" y="684"/>
              </a:cxn>
              <a:cxn ang="0">
                <a:pos x="265" y="750"/>
              </a:cxn>
              <a:cxn ang="0">
                <a:pos x="308" y="812"/>
              </a:cxn>
              <a:cxn ang="0">
                <a:pos x="353" y="870"/>
              </a:cxn>
              <a:cxn ang="0">
                <a:pos x="404" y="926"/>
              </a:cxn>
              <a:cxn ang="0">
                <a:pos x="455" y="978"/>
              </a:cxn>
              <a:cxn ang="0">
                <a:pos x="511" y="1026"/>
              </a:cxn>
              <a:cxn ang="0">
                <a:pos x="569" y="1071"/>
              </a:cxn>
              <a:cxn ang="0">
                <a:pos x="629" y="1112"/>
              </a:cxn>
              <a:cxn ang="0">
                <a:pos x="692" y="1149"/>
              </a:cxn>
              <a:cxn ang="0">
                <a:pos x="656" y="1216"/>
              </a:cxn>
              <a:cxn ang="0">
                <a:pos x="595" y="1180"/>
              </a:cxn>
              <a:cxn ang="0">
                <a:pos x="535" y="1141"/>
              </a:cxn>
              <a:cxn ang="0">
                <a:pos x="478" y="1098"/>
              </a:cxn>
              <a:cxn ang="0">
                <a:pos x="423" y="1051"/>
              </a:cxn>
              <a:cxn ang="0">
                <a:pos x="371" y="1002"/>
              </a:cxn>
              <a:cxn ang="0">
                <a:pos x="321" y="949"/>
              </a:cxn>
              <a:cxn ang="0">
                <a:pos x="274" y="894"/>
              </a:cxn>
              <a:cxn ang="0">
                <a:pos x="231" y="835"/>
              </a:cxn>
              <a:cxn ang="0">
                <a:pos x="190" y="774"/>
              </a:cxn>
              <a:cxn ang="0">
                <a:pos x="153" y="709"/>
              </a:cxn>
              <a:cxn ang="0">
                <a:pos x="119" y="643"/>
              </a:cxn>
              <a:cxn ang="0">
                <a:pos x="89" y="573"/>
              </a:cxn>
              <a:cxn ang="0">
                <a:pos x="60" y="492"/>
              </a:cxn>
              <a:cxn ang="0">
                <a:pos x="37" y="410"/>
              </a:cxn>
              <a:cxn ang="0">
                <a:pos x="19" y="328"/>
              </a:cxn>
              <a:cxn ang="0">
                <a:pos x="7" y="245"/>
              </a:cxn>
              <a:cxn ang="0">
                <a:pos x="1" y="163"/>
              </a:cxn>
              <a:cxn ang="0">
                <a:pos x="0" y="81"/>
              </a:cxn>
              <a:cxn ang="0">
                <a:pos x="4" y="0"/>
              </a:cxn>
            </a:cxnLst>
            <a:rect l="0" t="0" r="r" b="b"/>
            <a:pathLst>
              <a:path w="692" h="1216">
                <a:moveTo>
                  <a:pt x="4" y="0"/>
                </a:moveTo>
                <a:lnTo>
                  <a:pt x="42" y="2"/>
                </a:lnTo>
                <a:lnTo>
                  <a:pt x="80" y="5"/>
                </a:lnTo>
                <a:lnTo>
                  <a:pt x="76" y="81"/>
                </a:lnTo>
                <a:lnTo>
                  <a:pt x="77" y="159"/>
                </a:lnTo>
                <a:lnTo>
                  <a:pt x="83" y="236"/>
                </a:lnTo>
                <a:lnTo>
                  <a:pt x="94" y="314"/>
                </a:lnTo>
                <a:lnTo>
                  <a:pt x="110" y="391"/>
                </a:lnTo>
                <a:lnTo>
                  <a:pt x="132" y="468"/>
                </a:lnTo>
                <a:lnTo>
                  <a:pt x="160" y="544"/>
                </a:lnTo>
                <a:lnTo>
                  <a:pt x="190" y="616"/>
                </a:lnTo>
                <a:lnTo>
                  <a:pt x="226" y="684"/>
                </a:lnTo>
                <a:lnTo>
                  <a:pt x="265" y="750"/>
                </a:lnTo>
                <a:lnTo>
                  <a:pt x="308" y="812"/>
                </a:lnTo>
                <a:lnTo>
                  <a:pt x="353" y="870"/>
                </a:lnTo>
                <a:lnTo>
                  <a:pt x="404" y="926"/>
                </a:lnTo>
                <a:lnTo>
                  <a:pt x="455" y="978"/>
                </a:lnTo>
                <a:lnTo>
                  <a:pt x="511" y="1026"/>
                </a:lnTo>
                <a:lnTo>
                  <a:pt x="569" y="1071"/>
                </a:lnTo>
                <a:lnTo>
                  <a:pt x="629" y="1112"/>
                </a:lnTo>
                <a:lnTo>
                  <a:pt x="692" y="1149"/>
                </a:lnTo>
                <a:lnTo>
                  <a:pt x="656" y="1216"/>
                </a:lnTo>
                <a:lnTo>
                  <a:pt x="595" y="1180"/>
                </a:lnTo>
                <a:lnTo>
                  <a:pt x="535" y="1141"/>
                </a:lnTo>
                <a:lnTo>
                  <a:pt x="478" y="1098"/>
                </a:lnTo>
                <a:lnTo>
                  <a:pt x="423" y="1051"/>
                </a:lnTo>
                <a:lnTo>
                  <a:pt x="371" y="1002"/>
                </a:lnTo>
                <a:lnTo>
                  <a:pt x="321" y="949"/>
                </a:lnTo>
                <a:lnTo>
                  <a:pt x="274" y="894"/>
                </a:lnTo>
                <a:lnTo>
                  <a:pt x="231" y="835"/>
                </a:lnTo>
                <a:lnTo>
                  <a:pt x="190" y="774"/>
                </a:lnTo>
                <a:lnTo>
                  <a:pt x="153" y="709"/>
                </a:lnTo>
                <a:lnTo>
                  <a:pt x="119" y="643"/>
                </a:lnTo>
                <a:lnTo>
                  <a:pt x="89" y="573"/>
                </a:lnTo>
                <a:lnTo>
                  <a:pt x="60" y="492"/>
                </a:lnTo>
                <a:lnTo>
                  <a:pt x="37" y="410"/>
                </a:lnTo>
                <a:lnTo>
                  <a:pt x="19" y="328"/>
                </a:lnTo>
                <a:lnTo>
                  <a:pt x="7" y="245"/>
                </a:lnTo>
                <a:lnTo>
                  <a:pt x="1" y="163"/>
                </a:lnTo>
                <a:lnTo>
                  <a:pt x="0" y="81"/>
                </a:lnTo>
                <a:lnTo>
                  <a:pt x="4" y="0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18"/>
          <p:cNvSpPr>
            <a:spLocks/>
          </p:cNvSpPr>
          <p:nvPr/>
        </p:nvSpPr>
        <p:spPr bwMode="auto">
          <a:xfrm>
            <a:off x="4905754" y="3558775"/>
            <a:ext cx="476632" cy="2169040"/>
          </a:xfrm>
          <a:custGeom>
            <a:avLst/>
            <a:gdLst/>
            <a:ahLst/>
            <a:cxnLst>
              <a:cxn ang="0">
                <a:pos x="172" y="0"/>
              </a:cxn>
              <a:cxn ang="0">
                <a:pos x="208" y="73"/>
              </a:cxn>
              <a:cxn ang="0">
                <a:pos x="239" y="148"/>
              </a:cxn>
              <a:cxn ang="0">
                <a:pos x="265" y="225"/>
              </a:cxn>
              <a:cxn ang="0">
                <a:pos x="287" y="304"/>
              </a:cxn>
              <a:cxn ang="0">
                <a:pos x="305" y="385"/>
              </a:cxn>
              <a:cxn ang="0">
                <a:pos x="318" y="468"/>
              </a:cxn>
              <a:cxn ang="0">
                <a:pos x="325" y="552"/>
              </a:cxn>
              <a:cxn ang="0">
                <a:pos x="328" y="638"/>
              </a:cxn>
              <a:cxn ang="0">
                <a:pos x="325" y="721"/>
              </a:cxn>
              <a:cxn ang="0">
                <a:pos x="318" y="802"/>
              </a:cxn>
              <a:cxn ang="0">
                <a:pos x="306" y="882"/>
              </a:cxn>
              <a:cxn ang="0">
                <a:pos x="290" y="961"/>
              </a:cxn>
              <a:cxn ang="0">
                <a:pos x="270" y="1038"/>
              </a:cxn>
              <a:cxn ang="0">
                <a:pos x="244" y="1113"/>
              </a:cxn>
              <a:cxn ang="0">
                <a:pos x="215" y="1186"/>
              </a:cxn>
              <a:cxn ang="0">
                <a:pos x="182" y="1257"/>
              </a:cxn>
              <a:cxn ang="0">
                <a:pos x="145" y="1326"/>
              </a:cxn>
              <a:cxn ang="0">
                <a:pos x="105" y="1392"/>
              </a:cxn>
              <a:cxn ang="0">
                <a:pos x="60" y="1456"/>
              </a:cxn>
              <a:cxn ang="0">
                <a:pos x="0" y="1409"/>
              </a:cxn>
              <a:cxn ang="0">
                <a:pos x="46" y="1343"/>
              </a:cxn>
              <a:cxn ang="0">
                <a:pos x="88" y="1274"/>
              </a:cxn>
              <a:cxn ang="0">
                <a:pos x="124" y="1202"/>
              </a:cxn>
              <a:cxn ang="0">
                <a:pos x="157" y="1128"/>
              </a:cxn>
              <a:cxn ang="0">
                <a:pos x="185" y="1051"/>
              </a:cxn>
              <a:cxn ang="0">
                <a:pos x="209" y="972"/>
              </a:cxn>
              <a:cxn ang="0">
                <a:pos x="227" y="891"/>
              </a:cxn>
              <a:cxn ang="0">
                <a:pos x="241" y="809"/>
              </a:cxn>
              <a:cxn ang="0">
                <a:pos x="249" y="724"/>
              </a:cxn>
              <a:cxn ang="0">
                <a:pos x="252" y="638"/>
              </a:cxn>
              <a:cxn ang="0">
                <a:pos x="249" y="558"/>
              </a:cxn>
              <a:cxn ang="0">
                <a:pos x="243" y="478"/>
              </a:cxn>
              <a:cxn ang="0">
                <a:pos x="231" y="401"/>
              </a:cxn>
              <a:cxn ang="0">
                <a:pos x="214" y="325"/>
              </a:cxn>
              <a:cxn ang="0">
                <a:pos x="193" y="250"/>
              </a:cxn>
              <a:cxn ang="0">
                <a:pos x="169" y="178"/>
              </a:cxn>
              <a:cxn ang="0">
                <a:pos x="140" y="107"/>
              </a:cxn>
              <a:cxn ang="0">
                <a:pos x="107" y="39"/>
              </a:cxn>
              <a:cxn ang="0">
                <a:pos x="172" y="0"/>
              </a:cxn>
            </a:cxnLst>
            <a:rect l="0" t="0" r="r" b="b"/>
            <a:pathLst>
              <a:path w="328" h="1456">
                <a:moveTo>
                  <a:pt x="172" y="0"/>
                </a:moveTo>
                <a:lnTo>
                  <a:pt x="208" y="73"/>
                </a:lnTo>
                <a:lnTo>
                  <a:pt x="239" y="148"/>
                </a:lnTo>
                <a:lnTo>
                  <a:pt x="265" y="225"/>
                </a:lnTo>
                <a:lnTo>
                  <a:pt x="287" y="304"/>
                </a:lnTo>
                <a:lnTo>
                  <a:pt x="305" y="385"/>
                </a:lnTo>
                <a:lnTo>
                  <a:pt x="318" y="468"/>
                </a:lnTo>
                <a:lnTo>
                  <a:pt x="325" y="552"/>
                </a:lnTo>
                <a:lnTo>
                  <a:pt x="328" y="638"/>
                </a:lnTo>
                <a:lnTo>
                  <a:pt x="325" y="721"/>
                </a:lnTo>
                <a:lnTo>
                  <a:pt x="318" y="802"/>
                </a:lnTo>
                <a:lnTo>
                  <a:pt x="306" y="882"/>
                </a:lnTo>
                <a:lnTo>
                  <a:pt x="290" y="961"/>
                </a:lnTo>
                <a:lnTo>
                  <a:pt x="270" y="1038"/>
                </a:lnTo>
                <a:lnTo>
                  <a:pt x="244" y="1113"/>
                </a:lnTo>
                <a:lnTo>
                  <a:pt x="215" y="1186"/>
                </a:lnTo>
                <a:lnTo>
                  <a:pt x="182" y="1257"/>
                </a:lnTo>
                <a:lnTo>
                  <a:pt x="145" y="1326"/>
                </a:lnTo>
                <a:lnTo>
                  <a:pt x="105" y="1392"/>
                </a:lnTo>
                <a:lnTo>
                  <a:pt x="60" y="1456"/>
                </a:lnTo>
                <a:lnTo>
                  <a:pt x="0" y="1409"/>
                </a:lnTo>
                <a:lnTo>
                  <a:pt x="46" y="1343"/>
                </a:lnTo>
                <a:lnTo>
                  <a:pt x="88" y="1274"/>
                </a:lnTo>
                <a:lnTo>
                  <a:pt x="124" y="1202"/>
                </a:lnTo>
                <a:lnTo>
                  <a:pt x="157" y="1128"/>
                </a:lnTo>
                <a:lnTo>
                  <a:pt x="185" y="1051"/>
                </a:lnTo>
                <a:lnTo>
                  <a:pt x="209" y="972"/>
                </a:lnTo>
                <a:lnTo>
                  <a:pt x="227" y="891"/>
                </a:lnTo>
                <a:lnTo>
                  <a:pt x="241" y="809"/>
                </a:lnTo>
                <a:lnTo>
                  <a:pt x="249" y="724"/>
                </a:lnTo>
                <a:lnTo>
                  <a:pt x="252" y="638"/>
                </a:lnTo>
                <a:lnTo>
                  <a:pt x="249" y="558"/>
                </a:lnTo>
                <a:lnTo>
                  <a:pt x="243" y="478"/>
                </a:lnTo>
                <a:lnTo>
                  <a:pt x="231" y="401"/>
                </a:lnTo>
                <a:lnTo>
                  <a:pt x="214" y="325"/>
                </a:lnTo>
                <a:lnTo>
                  <a:pt x="193" y="250"/>
                </a:lnTo>
                <a:lnTo>
                  <a:pt x="169" y="178"/>
                </a:lnTo>
                <a:lnTo>
                  <a:pt x="140" y="107"/>
                </a:lnTo>
                <a:lnTo>
                  <a:pt x="107" y="39"/>
                </a:lnTo>
                <a:lnTo>
                  <a:pt x="172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>
            <a:noFill/>
            <a:prstDash val="solid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19"/>
          <p:cNvSpPr>
            <a:spLocks/>
          </p:cNvSpPr>
          <p:nvPr/>
        </p:nvSpPr>
        <p:spPr bwMode="auto">
          <a:xfrm>
            <a:off x="1368793" y="2755813"/>
            <a:ext cx="1017203" cy="2504229"/>
          </a:xfrm>
          <a:custGeom>
            <a:avLst/>
            <a:gdLst/>
            <a:ahLst/>
            <a:cxnLst>
              <a:cxn ang="0">
                <a:pos x="657" y="0"/>
              </a:cxn>
              <a:cxn ang="0">
                <a:pos x="700" y="63"/>
              </a:cxn>
              <a:cxn ang="0">
                <a:pos x="634" y="106"/>
              </a:cxn>
              <a:cxn ang="0">
                <a:pos x="571" y="154"/>
              </a:cxn>
              <a:cxn ang="0">
                <a:pos x="511" y="204"/>
              </a:cxn>
              <a:cxn ang="0">
                <a:pos x="454" y="259"/>
              </a:cxn>
              <a:cxn ang="0">
                <a:pos x="401" y="316"/>
              </a:cxn>
              <a:cxn ang="0">
                <a:pos x="351" y="376"/>
              </a:cxn>
              <a:cxn ang="0">
                <a:pos x="304" y="440"/>
              </a:cxn>
              <a:cxn ang="0">
                <a:pos x="262" y="506"/>
              </a:cxn>
              <a:cxn ang="0">
                <a:pos x="223" y="575"/>
              </a:cxn>
              <a:cxn ang="0">
                <a:pos x="190" y="645"/>
              </a:cxn>
              <a:cxn ang="0">
                <a:pos x="160" y="718"/>
              </a:cxn>
              <a:cxn ang="0">
                <a:pos x="134" y="794"/>
              </a:cxn>
              <a:cxn ang="0">
                <a:pos x="112" y="871"/>
              </a:cxn>
              <a:cxn ang="0">
                <a:pos x="96" y="949"/>
              </a:cxn>
              <a:cxn ang="0">
                <a:pos x="84" y="1028"/>
              </a:cxn>
              <a:cxn ang="0">
                <a:pos x="78" y="1110"/>
              </a:cxn>
              <a:cxn ang="0">
                <a:pos x="76" y="1192"/>
              </a:cxn>
              <a:cxn ang="0">
                <a:pos x="79" y="1274"/>
              </a:cxn>
              <a:cxn ang="0">
                <a:pos x="89" y="1358"/>
              </a:cxn>
              <a:cxn ang="0">
                <a:pos x="101" y="1432"/>
              </a:cxn>
              <a:cxn ang="0">
                <a:pos x="118" y="1506"/>
              </a:cxn>
              <a:cxn ang="0">
                <a:pos x="139" y="1577"/>
              </a:cxn>
              <a:cxn ang="0">
                <a:pos x="163" y="1647"/>
              </a:cxn>
              <a:cxn ang="0">
                <a:pos x="95" y="1681"/>
              </a:cxn>
              <a:cxn ang="0">
                <a:pos x="68" y="1606"/>
              </a:cxn>
              <a:cxn ang="0">
                <a:pos x="45" y="1528"/>
              </a:cxn>
              <a:cxn ang="0">
                <a:pos x="27" y="1449"/>
              </a:cxn>
              <a:cxn ang="0">
                <a:pos x="13" y="1368"/>
              </a:cxn>
              <a:cxn ang="0">
                <a:pos x="4" y="1280"/>
              </a:cxn>
              <a:cxn ang="0">
                <a:pos x="0" y="1193"/>
              </a:cxn>
              <a:cxn ang="0">
                <a:pos x="2" y="1106"/>
              </a:cxn>
              <a:cxn ang="0">
                <a:pos x="8" y="1020"/>
              </a:cxn>
              <a:cxn ang="0">
                <a:pos x="21" y="936"/>
              </a:cxn>
              <a:cxn ang="0">
                <a:pos x="38" y="854"/>
              </a:cxn>
              <a:cxn ang="0">
                <a:pos x="60" y="773"/>
              </a:cxn>
              <a:cxn ang="0">
                <a:pos x="88" y="694"/>
              </a:cxn>
              <a:cxn ang="0">
                <a:pos x="119" y="617"/>
              </a:cxn>
              <a:cxn ang="0">
                <a:pos x="155" y="542"/>
              </a:cxn>
              <a:cxn ang="0">
                <a:pos x="195" y="469"/>
              </a:cxn>
              <a:cxn ang="0">
                <a:pos x="240" y="399"/>
              </a:cxn>
              <a:cxn ang="0">
                <a:pos x="289" y="333"/>
              </a:cxn>
              <a:cxn ang="0">
                <a:pos x="341" y="269"/>
              </a:cxn>
              <a:cxn ang="0">
                <a:pos x="397" y="208"/>
              </a:cxn>
              <a:cxn ang="0">
                <a:pos x="457" y="150"/>
              </a:cxn>
              <a:cxn ang="0">
                <a:pos x="520" y="96"/>
              </a:cxn>
              <a:cxn ang="0">
                <a:pos x="587" y="46"/>
              </a:cxn>
              <a:cxn ang="0">
                <a:pos x="657" y="0"/>
              </a:cxn>
            </a:cxnLst>
            <a:rect l="0" t="0" r="r" b="b"/>
            <a:pathLst>
              <a:path w="700" h="1681">
                <a:moveTo>
                  <a:pt x="657" y="0"/>
                </a:moveTo>
                <a:lnTo>
                  <a:pt x="700" y="63"/>
                </a:lnTo>
                <a:lnTo>
                  <a:pt x="634" y="106"/>
                </a:lnTo>
                <a:lnTo>
                  <a:pt x="571" y="154"/>
                </a:lnTo>
                <a:lnTo>
                  <a:pt x="511" y="204"/>
                </a:lnTo>
                <a:lnTo>
                  <a:pt x="454" y="259"/>
                </a:lnTo>
                <a:lnTo>
                  <a:pt x="401" y="316"/>
                </a:lnTo>
                <a:lnTo>
                  <a:pt x="351" y="376"/>
                </a:lnTo>
                <a:lnTo>
                  <a:pt x="304" y="440"/>
                </a:lnTo>
                <a:lnTo>
                  <a:pt x="262" y="506"/>
                </a:lnTo>
                <a:lnTo>
                  <a:pt x="223" y="575"/>
                </a:lnTo>
                <a:lnTo>
                  <a:pt x="190" y="645"/>
                </a:lnTo>
                <a:lnTo>
                  <a:pt x="160" y="718"/>
                </a:lnTo>
                <a:lnTo>
                  <a:pt x="134" y="794"/>
                </a:lnTo>
                <a:lnTo>
                  <a:pt x="112" y="871"/>
                </a:lnTo>
                <a:lnTo>
                  <a:pt x="96" y="949"/>
                </a:lnTo>
                <a:lnTo>
                  <a:pt x="84" y="1028"/>
                </a:lnTo>
                <a:lnTo>
                  <a:pt x="78" y="1110"/>
                </a:lnTo>
                <a:lnTo>
                  <a:pt x="76" y="1192"/>
                </a:lnTo>
                <a:lnTo>
                  <a:pt x="79" y="1274"/>
                </a:lnTo>
                <a:lnTo>
                  <a:pt x="89" y="1358"/>
                </a:lnTo>
                <a:lnTo>
                  <a:pt x="101" y="1432"/>
                </a:lnTo>
                <a:lnTo>
                  <a:pt x="118" y="1506"/>
                </a:lnTo>
                <a:lnTo>
                  <a:pt x="139" y="1577"/>
                </a:lnTo>
                <a:lnTo>
                  <a:pt x="163" y="1647"/>
                </a:lnTo>
                <a:lnTo>
                  <a:pt x="95" y="1681"/>
                </a:lnTo>
                <a:lnTo>
                  <a:pt x="68" y="1606"/>
                </a:lnTo>
                <a:lnTo>
                  <a:pt x="45" y="1528"/>
                </a:lnTo>
                <a:lnTo>
                  <a:pt x="27" y="1449"/>
                </a:lnTo>
                <a:lnTo>
                  <a:pt x="13" y="1368"/>
                </a:lnTo>
                <a:lnTo>
                  <a:pt x="4" y="1280"/>
                </a:lnTo>
                <a:lnTo>
                  <a:pt x="0" y="1193"/>
                </a:lnTo>
                <a:lnTo>
                  <a:pt x="2" y="1106"/>
                </a:lnTo>
                <a:lnTo>
                  <a:pt x="8" y="1020"/>
                </a:lnTo>
                <a:lnTo>
                  <a:pt x="21" y="936"/>
                </a:lnTo>
                <a:lnTo>
                  <a:pt x="38" y="854"/>
                </a:lnTo>
                <a:lnTo>
                  <a:pt x="60" y="773"/>
                </a:lnTo>
                <a:lnTo>
                  <a:pt x="88" y="694"/>
                </a:lnTo>
                <a:lnTo>
                  <a:pt x="119" y="617"/>
                </a:lnTo>
                <a:lnTo>
                  <a:pt x="155" y="542"/>
                </a:lnTo>
                <a:lnTo>
                  <a:pt x="195" y="469"/>
                </a:lnTo>
                <a:lnTo>
                  <a:pt x="240" y="399"/>
                </a:lnTo>
                <a:lnTo>
                  <a:pt x="289" y="333"/>
                </a:lnTo>
                <a:lnTo>
                  <a:pt x="341" y="269"/>
                </a:lnTo>
                <a:lnTo>
                  <a:pt x="397" y="208"/>
                </a:lnTo>
                <a:lnTo>
                  <a:pt x="457" y="150"/>
                </a:lnTo>
                <a:lnTo>
                  <a:pt x="520" y="96"/>
                </a:lnTo>
                <a:lnTo>
                  <a:pt x="587" y="46"/>
                </a:lnTo>
                <a:lnTo>
                  <a:pt x="657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20"/>
          <p:cNvSpPr>
            <a:spLocks/>
          </p:cNvSpPr>
          <p:nvPr/>
        </p:nvSpPr>
        <p:spPr bwMode="auto">
          <a:xfrm>
            <a:off x="1192963" y="3433638"/>
            <a:ext cx="656823" cy="2589143"/>
          </a:xfrm>
          <a:custGeom>
            <a:avLst/>
            <a:gdLst/>
            <a:ahLst/>
            <a:cxnLst>
              <a:cxn ang="0">
                <a:pos x="185" y="0"/>
              </a:cxn>
              <a:cxn ang="0">
                <a:pos x="253" y="34"/>
              </a:cxn>
              <a:cxn ang="0">
                <a:pos x="219" y="100"/>
              </a:cxn>
              <a:cxn ang="0">
                <a:pos x="188" y="169"/>
              </a:cxn>
              <a:cxn ang="0">
                <a:pos x="160" y="240"/>
              </a:cxn>
              <a:cxn ang="0">
                <a:pos x="137" y="313"/>
              </a:cxn>
              <a:cxn ang="0">
                <a:pos x="117" y="387"/>
              </a:cxn>
              <a:cxn ang="0">
                <a:pos x="98" y="472"/>
              </a:cxn>
              <a:cxn ang="0">
                <a:pos x="87" y="556"/>
              </a:cxn>
              <a:cxn ang="0">
                <a:pos x="79" y="640"/>
              </a:cxn>
              <a:cxn ang="0">
                <a:pos x="77" y="724"/>
              </a:cxn>
              <a:cxn ang="0">
                <a:pos x="79" y="807"/>
              </a:cxn>
              <a:cxn ang="0">
                <a:pos x="87" y="889"/>
              </a:cxn>
              <a:cxn ang="0">
                <a:pos x="98" y="970"/>
              </a:cxn>
              <a:cxn ang="0">
                <a:pos x="115" y="1050"/>
              </a:cxn>
              <a:cxn ang="0">
                <a:pos x="136" y="1129"/>
              </a:cxn>
              <a:cxn ang="0">
                <a:pos x="161" y="1206"/>
              </a:cxn>
              <a:cxn ang="0">
                <a:pos x="190" y="1282"/>
              </a:cxn>
              <a:cxn ang="0">
                <a:pos x="224" y="1355"/>
              </a:cxn>
              <a:cxn ang="0">
                <a:pos x="262" y="1426"/>
              </a:cxn>
              <a:cxn ang="0">
                <a:pos x="304" y="1495"/>
              </a:cxn>
              <a:cxn ang="0">
                <a:pos x="350" y="1562"/>
              </a:cxn>
              <a:cxn ang="0">
                <a:pos x="399" y="1627"/>
              </a:cxn>
              <a:cxn ang="0">
                <a:pos x="452" y="1688"/>
              </a:cxn>
              <a:cxn ang="0">
                <a:pos x="395" y="1738"/>
              </a:cxn>
              <a:cxn ang="0">
                <a:pos x="340" y="1673"/>
              </a:cxn>
              <a:cxn ang="0">
                <a:pos x="288" y="1606"/>
              </a:cxn>
              <a:cxn ang="0">
                <a:pos x="240" y="1535"/>
              </a:cxn>
              <a:cxn ang="0">
                <a:pos x="196" y="1463"/>
              </a:cxn>
              <a:cxn ang="0">
                <a:pos x="156" y="1388"/>
              </a:cxn>
              <a:cxn ang="0">
                <a:pos x="120" y="1310"/>
              </a:cxn>
              <a:cxn ang="0">
                <a:pos x="89" y="1231"/>
              </a:cxn>
              <a:cxn ang="0">
                <a:pos x="63" y="1150"/>
              </a:cxn>
              <a:cxn ang="0">
                <a:pos x="40" y="1068"/>
              </a:cxn>
              <a:cxn ang="0">
                <a:pos x="23" y="983"/>
              </a:cxn>
              <a:cxn ang="0">
                <a:pos x="10" y="898"/>
              </a:cxn>
              <a:cxn ang="0">
                <a:pos x="3" y="811"/>
              </a:cxn>
              <a:cxn ang="0">
                <a:pos x="0" y="724"/>
              </a:cxn>
              <a:cxn ang="0">
                <a:pos x="3" y="635"/>
              </a:cxn>
              <a:cxn ang="0">
                <a:pos x="10" y="547"/>
              </a:cxn>
              <a:cxn ang="0">
                <a:pos x="24" y="458"/>
              </a:cxn>
              <a:cxn ang="0">
                <a:pos x="42" y="369"/>
              </a:cxn>
              <a:cxn ang="0">
                <a:pos x="63" y="291"/>
              </a:cxn>
              <a:cxn ang="0">
                <a:pos x="88" y="215"/>
              </a:cxn>
              <a:cxn ang="0">
                <a:pos x="117" y="141"/>
              </a:cxn>
              <a:cxn ang="0">
                <a:pos x="149" y="69"/>
              </a:cxn>
              <a:cxn ang="0">
                <a:pos x="185" y="0"/>
              </a:cxn>
            </a:cxnLst>
            <a:rect l="0" t="0" r="r" b="b"/>
            <a:pathLst>
              <a:path w="452" h="1738">
                <a:moveTo>
                  <a:pt x="185" y="0"/>
                </a:moveTo>
                <a:lnTo>
                  <a:pt x="253" y="34"/>
                </a:lnTo>
                <a:lnTo>
                  <a:pt x="219" y="100"/>
                </a:lnTo>
                <a:lnTo>
                  <a:pt x="188" y="169"/>
                </a:lnTo>
                <a:lnTo>
                  <a:pt x="160" y="240"/>
                </a:lnTo>
                <a:lnTo>
                  <a:pt x="137" y="313"/>
                </a:lnTo>
                <a:lnTo>
                  <a:pt x="117" y="387"/>
                </a:lnTo>
                <a:lnTo>
                  <a:pt x="98" y="472"/>
                </a:lnTo>
                <a:lnTo>
                  <a:pt x="87" y="556"/>
                </a:lnTo>
                <a:lnTo>
                  <a:pt x="79" y="640"/>
                </a:lnTo>
                <a:lnTo>
                  <a:pt x="77" y="724"/>
                </a:lnTo>
                <a:lnTo>
                  <a:pt x="79" y="807"/>
                </a:lnTo>
                <a:lnTo>
                  <a:pt x="87" y="889"/>
                </a:lnTo>
                <a:lnTo>
                  <a:pt x="98" y="970"/>
                </a:lnTo>
                <a:lnTo>
                  <a:pt x="115" y="1050"/>
                </a:lnTo>
                <a:lnTo>
                  <a:pt x="136" y="1129"/>
                </a:lnTo>
                <a:lnTo>
                  <a:pt x="161" y="1206"/>
                </a:lnTo>
                <a:lnTo>
                  <a:pt x="190" y="1282"/>
                </a:lnTo>
                <a:lnTo>
                  <a:pt x="224" y="1355"/>
                </a:lnTo>
                <a:lnTo>
                  <a:pt x="262" y="1426"/>
                </a:lnTo>
                <a:lnTo>
                  <a:pt x="304" y="1495"/>
                </a:lnTo>
                <a:lnTo>
                  <a:pt x="350" y="1562"/>
                </a:lnTo>
                <a:lnTo>
                  <a:pt x="399" y="1627"/>
                </a:lnTo>
                <a:lnTo>
                  <a:pt x="452" y="1688"/>
                </a:lnTo>
                <a:lnTo>
                  <a:pt x="395" y="1738"/>
                </a:lnTo>
                <a:lnTo>
                  <a:pt x="340" y="1673"/>
                </a:lnTo>
                <a:lnTo>
                  <a:pt x="288" y="1606"/>
                </a:lnTo>
                <a:lnTo>
                  <a:pt x="240" y="1535"/>
                </a:lnTo>
                <a:lnTo>
                  <a:pt x="196" y="1463"/>
                </a:lnTo>
                <a:lnTo>
                  <a:pt x="156" y="1388"/>
                </a:lnTo>
                <a:lnTo>
                  <a:pt x="120" y="1310"/>
                </a:lnTo>
                <a:lnTo>
                  <a:pt x="89" y="1231"/>
                </a:lnTo>
                <a:lnTo>
                  <a:pt x="63" y="1150"/>
                </a:lnTo>
                <a:lnTo>
                  <a:pt x="40" y="1068"/>
                </a:lnTo>
                <a:lnTo>
                  <a:pt x="23" y="983"/>
                </a:lnTo>
                <a:lnTo>
                  <a:pt x="10" y="898"/>
                </a:lnTo>
                <a:lnTo>
                  <a:pt x="3" y="811"/>
                </a:lnTo>
                <a:lnTo>
                  <a:pt x="0" y="724"/>
                </a:lnTo>
                <a:lnTo>
                  <a:pt x="3" y="635"/>
                </a:lnTo>
                <a:lnTo>
                  <a:pt x="10" y="547"/>
                </a:lnTo>
                <a:lnTo>
                  <a:pt x="24" y="458"/>
                </a:lnTo>
                <a:lnTo>
                  <a:pt x="42" y="369"/>
                </a:lnTo>
                <a:lnTo>
                  <a:pt x="63" y="291"/>
                </a:lnTo>
                <a:lnTo>
                  <a:pt x="88" y="215"/>
                </a:lnTo>
                <a:lnTo>
                  <a:pt x="117" y="141"/>
                </a:lnTo>
                <a:lnTo>
                  <a:pt x="149" y="69"/>
                </a:lnTo>
                <a:lnTo>
                  <a:pt x="185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0">
            <a:noFill/>
            <a:prstDash val="solid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Freeform 21"/>
          <p:cNvSpPr>
            <a:spLocks/>
          </p:cNvSpPr>
          <p:nvPr/>
        </p:nvSpPr>
        <p:spPr bwMode="auto">
          <a:xfrm>
            <a:off x="4458184" y="4473466"/>
            <a:ext cx="1100033" cy="1945582"/>
          </a:xfrm>
          <a:custGeom>
            <a:avLst/>
            <a:gdLst/>
            <a:ahLst/>
            <a:cxnLst>
              <a:cxn ang="0">
                <a:pos x="681" y="0"/>
              </a:cxn>
              <a:cxn ang="0">
                <a:pos x="756" y="0"/>
              </a:cxn>
              <a:cxn ang="0">
                <a:pos x="757" y="12"/>
              </a:cxn>
              <a:cxn ang="0">
                <a:pos x="757" y="24"/>
              </a:cxn>
              <a:cxn ang="0">
                <a:pos x="754" y="113"/>
              </a:cxn>
              <a:cxn ang="0">
                <a:pos x="747" y="202"/>
              </a:cxn>
              <a:cxn ang="0">
                <a:pos x="734" y="288"/>
              </a:cxn>
              <a:cxn ang="0">
                <a:pos x="716" y="373"/>
              </a:cxn>
              <a:cxn ang="0">
                <a:pos x="693" y="457"/>
              </a:cxn>
              <a:cxn ang="0">
                <a:pos x="667" y="538"/>
              </a:cxn>
              <a:cxn ang="0">
                <a:pos x="635" y="618"/>
              </a:cxn>
              <a:cxn ang="0">
                <a:pos x="600" y="694"/>
              </a:cxn>
              <a:cxn ang="0">
                <a:pos x="560" y="769"/>
              </a:cxn>
              <a:cxn ang="0">
                <a:pos x="516" y="840"/>
              </a:cxn>
              <a:cxn ang="0">
                <a:pos x="468" y="909"/>
              </a:cxn>
              <a:cxn ang="0">
                <a:pos x="417" y="976"/>
              </a:cxn>
              <a:cxn ang="0">
                <a:pos x="362" y="1040"/>
              </a:cxn>
              <a:cxn ang="0">
                <a:pos x="304" y="1100"/>
              </a:cxn>
              <a:cxn ang="0">
                <a:pos x="242" y="1157"/>
              </a:cxn>
              <a:cxn ang="0">
                <a:pos x="177" y="1210"/>
              </a:cxn>
              <a:cxn ang="0">
                <a:pos x="110" y="1260"/>
              </a:cxn>
              <a:cxn ang="0">
                <a:pos x="40" y="1306"/>
              </a:cxn>
              <a:cxn ang="0">
                <a:pos x="0" y="1241"/>
              </a:cxn>
              <a:cxn ang="0">
                <a:pos x="70" y="1195"/>
              </a:cxn>
              <a:cxn ang="0">
                <a:pos x="138" y="1145"/>
              </a:cxn>
              <a:cxn ang="0">
                <a:pos x="203" y="1090"/>
              </a:cxn>
              <a:cxn ang="0">
                <a:pos x="264" y="1032"/>
              </a:cxn>
              <a:cxn ang="0">
                <a:pos x="321" y="970"/>
              </a:cxn>
              <a:cxn ang="0">
                <a:pos x="375" y="907"/>
              </a:cxn>
              <a:cxn ang="0">
                <a:pos x="426" y="838"/>
              </a:cxn>
              <a:cxn ang="0">
                <a:pos x="471" y="767"/>
              </a:cxn>
              <a:cxn ang="0">
                <a:pos x="514" y="694"/>
              </a:cxn>
              <a:cxn ang="0">
                <a:pos x="551" y="618"/>
              </a:cxn>
              <a:cxn ang="0">
                <a:pos x="585" y="539"/>
              </a:cxn>
              <a:cxn ang="0">
                <a:pos x="613" y="458"/>
              </a:cxn>
              <a:cxn ang="0">
                <a:pos x="637" y="375"/>
              </a:cxn>
              <a:cxn ang="0">
                <a:pos x="656" y="289"/>
              </a:cxn>
              <a:cxn ang="0">
                <a:pos x="670" y="203"/>
              </a:cxn>
              <a:cxn ang="0">
                <a:pos x="678" y="114"/>
              </a:cxn>
              <a:cxn ang="0">
                <a:pos x="681" y="24"/>
              </a:cxn>
              <a:cxn ang="0">
                <a:pos x="681" y="0"/>
              </a:cxn>
            </a:cxnLst>
            <a:rect l="0" t="0" r="r" b="b"/>
            <a:pathLst>
              <a:path w="757" h="1306">
                <a:moveTo>
                  <a:pt x="681" y="0"/>
                </a:moveTo>
                <a:lnTo>
                  <a:pt x="756" y="0"/>
                </a:lnTo>
                <a:lnTo>
                  <a:pt x="757" y="12"/>
                </a:lnTo>
                <a:lnTo>
                  <a:pt x="757" y="24"/>
                </a:lnTo>
                <a:lnTo>
                  <a:pt x="754" y="113"/>
                </a:lnTo>
                <a:lnTo>
                  <a:pt x="747" y="202"/>
                </a:lnTo>
                <a:lnTo>
                  <a:pt x="734" y="288"/>
                </a:lnTo>
                <a:lnTo>
                  <a:pt x="716" y="373"/>
                </a:lnTo>
                <a:lnTo>
                  <a:pt x="693" y="457"/>
                </a:lnTo>
                <a:lnTo>
                  <a:pt x="667" y="538"/>
                </a:lnTo>
                <a:lnTo>
                  <a:pt x="635" y="618"/>
                </a:lnTo>
                <a:lnTo>
                  <a:pt x="600" y="694"/>
                </a:lnTo>
                <a:lnTo>
                  <a:pt x="560" y="769"/>
                </a:lnTo>
                <a:lnTo>
                  <a:pt x="516" y="840"/>
                </a:lnTo>
                <a:lnTo>
                  <a:pt x="468" y="909"/>
                </a:lnTo>
                <a:lnTo>
                  <a:pt x="417" y="976"/>
                </a:lnTo>
                <a:lnTo>
                  <a:pt x="362" y="1040"/>
                </a:lnTo>
                <a:lnTo>
                  <a:pt x="304" y="1100"/>
                </a:lnTo>
                <a:lnTo>
                  <a:pt x="242" y="1157"/>
                </a:lnTo>
                <a:lnTo>
                  <a:pt x="177" y="1210"/>
                </a:lnTo>
                <a:lnTo>
                  <a:pt x="110" y="1260"/>
                </a:lnTo>
                <a:lnTo>
                  <a:pt x="40" y="1306"/>
                </a:lnTo>
                <a:lnTo>
                  <a:pt x="0" y="1241"/>
                </a:lnTo>
                <a:lnTo>
                  <a:pt x="70" y="1195"/>
                </a:lnTo>
                <a:lnTo>
                  <a:pt x="138" y="1145"/>
                </a:lnTo>
                <a:lnTo>
                  <a:pt x="203" y="1090"/>
                </a:lnTo>
                <a:lnTo>
                  <a:pt x="264" y="1032"/>
                </a:lnTo>
                <a:lnTo>
                  <a:pt x="321" y="970"/>
                </a:lnTo>
                <a:lnTo>
                  <a:pt x="375" y="907"/>
                </a:lnTo>
                <a:lnTo>
                  <a:pt x="426" y="838"/>
                </a:lnTo>
                <a:lnTo>
                  <a:pt x="471" y="767"/>
                </a:lnTo>
                <a:lnTo>
                  <a:pt x="514" y="694"/>
                </a:lnTo>
                <a:lnTo>
                  <a:pt x="551" y="618"/>
                </a:lnTo>
                <a:lnTo>
                  <a:pt x="585" y="539"/>
                </a:lnTo>
                <a:lnTo>
                  <a:pt x="613" y="458"/>
                </a:lnTo>
                <a:lnTo>
                  <a:pt x="637" y="375"/>
                </a:lnTo>
                <a:lnTo>
                  <a:pt x="656" y="289"/>
                </a:lnTo>
                <a:lnTo>
                  <a:pt x="670" y="203"/>
                </a:lnTo>
                <a:lnTo>
                  <a:pt x="678" y="114"/>
                </a:lnTo>
                <a:lnTo>
                  <a:pt x="681" y="24"/>
                </a:lnTo>
                <a:lnTo>
                  <a:pt x="68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Freeform 22"/>
          <p:cNvSpPr>
            <a:spLocks/>
          </p:cNvSpPr>
          <p:nvPr/>
        </p:nvSpPr>
        <p:spPr bwMode="auto">
          <a:xfrm>
            <a:off x="4867972" y="2956926"/>
            <a:ext cx="685886" cy="1415239"/>
          </a:xfrm>
          <a:custGeom>
            <a:avLst/>
            <a:gdLst/>
            <a:ahLst/>
            <a:cxnLst>
              <a:cxn ang="0">
                <a:pos x="55" y="0"/>
              </a:cxn>
              <a:cxn ang="0">
                <a:pos x="111" y="61"/>
              </a:cxn>
              <a:cxn ang="0">
                <a:pos x="162" y="124"/>
              </a:cxn>
              <a:cxn ang="0">
                <a:pos x="210" y="189"/>
              </a:cxn>
              <a:cxn ang="0">
                <a:pos x="254" y="258"/>
              </a:cxn>
              <a:cxn ang="0">
                <a:pos x="294" y="328"/>
              </a:cxn>
              <a:cxn ang="0">
                <a:pos x="330" y="400"/>
              </a:cxn>
              <a:cxn ang="0">
                <a:pos x="363" y="475"/>
              </a:cxn>
              <a:cxn ang="0">
                <a:pos x="391" y="550"/>
              </a:cxn>
              <a:cxn ang="0">
                <a:pos x="416" y="627"/>
              </a:cxn>
              <a:cxn ang="0">
                <a:pos x="436" y="705"/>
              </a:cxn>
              <a:cxn ang="0">
                <a:pos x="452" y="784"/>
              </a:cxn>
              <a:cxn ang="0">
                <a:pos x="464" y="864"/>
              </a:cxn>
              <a:cxn ang="0">
                <a:pos x="472" y="944"/>
              </a:cxn>
              <a:cxn ang="0">
                <a:pos x="395" y="950"/>
              </a:cxn>
              <a:cxn ang="0">
                <a:pos x="387" y="867"/>
              </a:cxn>
              <a:cxn ang="0">
                <a:pos x="374" y="785"/>
              </a:cxn>
              <a:cxn ang="0">
                <a:pos x="357" y="703"/>
              </a:cxn>
              <a:cxn ang="0">
                <a:pos x="335" y="623"/>
              </a:cxn>
              <a:cxn ang="0">
                <a:pos x="309" y="544"/>
              </a:cxn>
              <a:cxn ang="0">
                <a:pos x="278" y="468"/>
              </a:cxn>
              <a:cxn ang="0">
                <a:pos x="242" y="392"/>
              </a:cxn>
              <a:cxn ang="0">
                <a:pos x="202" y="319"/>
              </a:cxn>
              <a:cxn ang="0">
                <a:pos x="157" y="248"/>
              </a:cxn>
              <a:cxn ang="0">
                <a:pos x="109" y="180"/>
              </a:cxn>
              <a:cxn ang="0">
                <a:pos x="56" y="115"/>
              </a:cxn>
              <a:cxn ang="0">
                <a:pos x="0" y="52"/>
              </a:cxn>
              <a:cxn ang="0">
                <a:pos x="55" y="0"/>
              </a:cxn>
            </a:cxnLst>
            <a:rect l="0" t="0" r="r" b="b"/>
            <a:pathLst>
              <a:path w="472" h="950">
                <a:moveTo>
                  <a:pt x="55" y="0"/>
                </a:moveTo>
                <a:lnTo>
                  <a:pt x="111" y="61"/>
                </a:lnTo>
                <a:lnTo>
                  <a:pt x="162" y="124"/>
                </a:lnTo>
                <a:lnTo>
                  <a:pt x="210" y="189"/>
                </a:lnTo>
                <a:lnTo>
                  <a:pt x="254" y="258"/>
                </a:lnTo>
                <a:lnTo>
                  <a:pt x="294" y="328"/>
                </a:lnTo>
                <a:lnTo>
                  <a:pt x="330" y="400"/>
                </a:lnTo>
                <a:lnTo>
                  <a:pt x="363" y="475"/>
                </a:lnTo>
                <a:lnTo>
                  <a:pt x="391" y="550"/>
                </a:lnTo>
                <a:lnTo>
                  <a:pt x="416" y="627"/>
                </a:lnTo>
                <a:lnTo>
                  <a:pt x="436" y="705"/>
                </a:lnTo>
                <a:lnTo>
                  <a:pt x="452" y="784"/>
                </a:lnTo>
                <a:lnTo>
                  <a:pt x="464" y="864"/>
                </a:lnTo>
                <a:lnTo>
                  <a:pt x="472" y="944"/>
                </a:lnTo>
                <a:lnTo>
                  <a:pt x="395" y="950"/>
                </a:lnTo>
                <a:lnTo>
                  <a:pt x="387" y="867"/>
                </a:lnTo>
                <a:lnTo>
                  <a:pt x="374" y="785"/>
                </a:lnTo>
                <a:lnTo>
                  <a:pt x="357" y="703"/>
                </a:lnTo>
                <a:lnTo>
                  <a:pt x="335" y="623"/>
                </a:lnTo>
                <a:lnTo>
                  <a:pt x="309" y="544"/>
                </a:lnTo>
                <a:lnTo>
                  <a:pt x="278" y="468"/>
                </a:lnTo>
                <a:lnTo>
                  <a:pt x="242" y="392"/>
                </a:lnTo>
                <a:lnTo>
                  <a:pt x="202" y="319"/>
                </a:lnTo>
                <a:lnTo>
                  <a:pt x="157" y="248"/>
                </a:lnTo>
                <a:lnTo>
                  <a:pt x="109" y="180"/>
                </a:lnTo>
                <a:lnTo>
                  <a:pt x="56" y="115"/>
                </a:lnTo>
                <a:lnTo>
                  <a:pt x="0" y="52"/>
                </a:lnTo>
                <a:lnTo>
                  <a:pt x="5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6" name="Group 85"/>
          <p:cNvGrpSpPr/>
          <p:nvPr/>
        </p:nvGrpSpPr>
        <p:grpSpPr>
          <a:xfrm>
            <a:off x="4402624" y="2626648"/>
            <a:ext cx="4077872" cy="3420405"/>
            <a:chOff x="7139725" y="1952332"/>
            <a:chExt cx="4454898" cy="3644896"/>
          </a:xfrm>
        </p:grpSpPr>
        <p:grpSp>
          <p:nvGrpSpPr>
            <p:cNvPr id="87" name="Group 73"/>
            <p:cNvGrpSpPr/>
            <p:nvPr/>
          </p:nvGrpSpPr>
          <p:grpSpPr>
            <a:xfrm>
              <a:off x="7139725" y="2344415"/>
              <a:ext cx="4289539" cy="3252813"/>
              <a:chOff x="7084640" y="2141978"/>
              <a:chExt cx="4289539" cy="3252813"/>
            </a:xfrm>
          </p:grpSpPr>
          <p:sp>
            <p:nvSpPr>
              <p:cNvPr id="115" name="Oval 114"/>
              <p:cNvSpPr/>
              <p:nvPr/>
            </p:nvSpPr>
            <p:spPr>
              <a:xfrm>
                <a:off x="7084640" y="2141978"/>
                <a:ext cx="87086" cy="8708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6" name="Group 55"/>
              <p:cNvGrpSpPr/>
              <p:nvPr/>
            </p:nvGrpSpPr>
            <p:grpSpPr>
              <a:xfrm>
                <a:off x="7964843" y="2250419"/>
                <a:ext cx="3409336" cy="447403"/>
                <a:chOff x="7964843" y="1509823"/>
                <a:chExt cx="3409336" cy="447403"/>
              </a:xfrm>
            </p:grpSpPr>
            <p:sp>
              <p:nvSpPr>
                <p:cNvPr id="112" name="Freeform 111"/>
                <p:cNvSpPr/>
                <p:nvPr/>
              </p:nvSpPr>
              <p:spPr>
                <a:xfrm>
                  <a:off x="7997824" y="1509823"/>
                  <a:ext cx="3376355" cy="404102"/>
                </a:xfrm>
                <a:custGeom>
                  <a:avLst/>
                  <a:gdLst>
                    <a:gd name="connsiteX0" fmla="*/ 0 w 1581593"/>
                    <a:gd name="connsiteY0" fmla="*/ 2658 h 2658"/>
                    <a:gd name="connsiteX1" fmla="*/ 1581593 w 1581593"/>
                    <a:gd name="connsiteY1" fmla="*/ 0 h 2658"/>
                    <a:gd name="connsiteX2" fmla="*/ 1581593 w 1581593"/>
                    <a:gd name="connsiteY2" fmla="*/ 0 h 2658"/>
                    <a:gd name="connsiteX0" fmla="*/ 0 w 1581593"/>
                    <a:gd name="connsiteY0" fmla="*/ 2658 h 2658"/>
                    <a:gd name="connsiteX1" fmla="*/ 180754 w 1581593"/>
                    <a:gd name="connsiteY1" fmla="*/ 0 h 2658"/>
                    <a:gd name="connsiteX2" fmla="*/ 1581593 w 1581593"/>
                    <a:gd name="connsiteY2" fmla="*/ 0 h 2658"/>
                    <a:gd name="connsiteX3" fmla="*/ 1581593 w 1581593"/>
                    <a:gd name="connsiteY3" fmla="*/ 0 h 2658"/>
                    <a:gd name="connsiteX0" fmla="*/ 0 w 3309559"/>
                    <a:gd name="connsiteY0" fmla="*/ 708902 h 708902"/>
                    <a:gd name="connsiteX1" fmla="*/ 1908720 w 3309559"/>
                    <a:gd name="connsiteY1" fmla="*/ 0 h 708902"/>
                    <a:gd name="connsiteX2" fmla="*/ 3309559 w 3309559"/>
                    <a:gd name="connsiteY2" fmla="*/ 0 h 708902"/>
                    <a:gd name="connsiteX3" fmla="*/ 3309559 w 3309559"/>
                    <a:gd name="connsiteY3" fmla="*/ 0 h 708902"/>
                    <a:gd name="connsiteX0" fmla="*/ 0 w 3036837"/>
                    <a:gd name="connsiteY0" fmla="*/ 1089902 h 1089902"/>
                    <a:gd name="connsiteX1" fmla="*/ 1635998 w 3036837"/>
                    <a:gd name="connsiteY1" fmla="*/ 0 h 1089902"/>
                    <a:gd name="connsiteX2" fmla="*/ 3036837 w 3036837"/>
                    <a:gd name="connsiteY2" fmla="*/ 0 h 1089902"/>
                    <a:gd name="connsiteX3" fmla="*/ 3036837 w 3036837"/>
                    <a:gd name="connsiteY3" fmla="*/ 0 h 1089902"/>
                    <a:gd name="connsiteX0" fmla="*/ 0 w 3036837"/>
                    <a:gd name="connsiteY0" fmla="*/ 404102 h 404102"/>
                    <a:gd name="connsiteX1" fmla="*/ 1635998 w 3036837"/>
                    <a:gd name="connsiteY1" fmla="*/ 0 h 404102"/>
                    <a:gd name="connsiteX2" fmla="*/ 3036837 w 3036837"/>
                    <a:gd name="connsiteY2" fmla="*/ 0 h 404102"/>
                    <a:gd name="connsiteX3" fmla="*/ 3036837 w 3036837"/>
                    <a:gd name="connsiteY3" fmla="*/ 0 h 4041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036837" h="404102">
                      <a:moveTo>
                        <a:pt x="0" y="404102"/>
                      </a:moveTo>
                      <a:lnTo>
                        <a:pt x="1635998" y="0"/>
                      </a:lnTo>
                      <a:lnTo>
                        <a:pt x="3036837" y="0"/>
                      </a:lnTo>
                      <a:lnTo>
                        <a:pt x="3036837" y="0"/>
                      </a:lnTo>
                    </a:path>
                  </a:pathLst>
                </a:custGeom>
                <a:ln w="3175">
                  <a:solidFill>
                    <a:schemeClr val="bg1">
                      <a:lumMod val="85000"/>
                    </a:schemeClr>
                  </a:solidFill>
                  <a:prstDash val="solid"/>
                  <a:head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" name="Oval 112"/>
                <p:cNvSpPr/>
                <p:nvPr/>
              </p:nvSpPr>
              <p:spPr>
                <a:xfrm>
                  <a:off x="7964843" y="1870140"/>
                  <a:ext cx="87086" cy="870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1" name="Oval 110"/>
              <p:cNvSpPr/>
              <p:nvPr/>
            </p:nvSpPr>
            <p:spPr>
              <a:xfrm>
                <a:off x="7642062" y="3335951"/>
                <a:ext cx="87086" cy="8708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8" name="Group 61"/>
              <p:cNvGrpSpPr/>
              <p:nvPr/>
            </p:nvGrpSpPr>
            <p:grpSpPr>
              <a:xfrm>
                <a:off x="8044168" y="3613854"/>
                <a:ext cx="3330011" cy="150055"/>
                <a:chOff x="8044168" y="1359768"/>
                <a:chExt cx="3330011" cy="150055"/>
              </a:xfrm>
            </p:grpSpPr>
            <p:sp>
              <p:nvSpPr>
                <p:cNvPr id="108" name="Freeform 107"/>
                <p:cNvSpPr/>
                <p:nvPr/>
              </p:nvSpPr>
              <p:spPr>
                <a:xfrm>
                  <a:off x="8081416" y="1409429"/>
                  <a:ext cx="3292763" cy="100394"/>
                </a:xfrm>
                <a:custGeom>
                  <a:avLst/>
                  <a:gdLst>
                    <a:gd name="connsiteX0" fmla="*/ 0 w 1581593"/>
                    <a:gd name="connsiteY0" fmla="*/ 2658 h 2658"/>
                    <a:gd name="connsiteX1" fmla="*/ 1581593 w 1581593"/>
                    <a:gd name="connsiteY1" fmla="*/ 0 h 2658"/>
                    <a:gd name="connsiteX2" fmla="*/ 1581593 w 1581593"/>
                    <a:gd name="connsiteY2" fmla="*/ 0 h 2658"/>
                    <a:gd name="connsiteX0" fmla="*/ 0 w 1581593"/>
                    <a:gd name="connsiteY0" fmla="*/ 2658 h 2658"/>
                    <a:gd name="connsiteX1" fmla="*/ 180754 w 1581593"/>
                    <a:gd name="connsiteY1" fmla="*/ 0 h 2658"/>
                    <a:gd name="connsiteX2" fmla="*/ 1581593 w 1581593"/>
                    <a:gd name="connsiteY2" fmla="*/ 0 h 2658"/>
                    <a:gd name="connsiteX3" fmla="*/ 1581593 w 1581593"/>
                    <a:gd name="connsiteY3" fmla="*/ 0 h 2658"/>
                    <a:gd name="connsiteX0" fmla="*/ 0 w 3309559"/>
                    <a:gd name="connsiteY0" fmla="*/ 708902 h 708902"/>
                    <a:gd name="connsiteX1" fmla="*/ 1908720 w 3309559"/>
                    <a:gd name="connsiteY1" fmla="*/ 0 h 708902"/>
                    <a:gd name="connsiteX2" fmla="*/ 3309559 w 3309559"/>
                    <a:gd name="connsiteY2" fmla="*/ 0 h 708902"/>
                    <a:gd name="connsiteX3" fmla="*/ 3309559 w 3309559"/>
                    <a:gd name="connsiteY3" fmla="*/ 0 h 708902"/>
                    <a:gd name="connsiteX0" fmla="*/ 0 w 3036837"/>
                    <a:gd name="connsiteY0" fmla="*/ 1089902 h 1089902"/>
                    <a:gd name="connsiteX1" fmla="*/ 1635998 w 3036837"/>
                    <a:gd name="connsiteY1" fmla="*/ 0 h 1089902"/>
                    <a:gd name="connsiteX2" fmla="*/ 3036837 w 3036837"/>
                    <a:gd name="connsiteY2" fmla="*/ 0 h 1089902"/>
                    <a:gd name="connsiteX3" fmla="*/ 3036837 w 3036837"/>
                    <a:gd name="connsiteY3" fmla="*/ 0 h 1089902"/>
                    <a:gd name="connsiteX0" fmla="*/ 0 w 3036837"/>
                    <a:gd name="connsiteY0" fmla="*/ 404102 h 404102"/>
                    <a:gd name="connsiteX1" fmla="*/ 1635998 w 3036837"/>
                    <a:gd name="connsiteY1" fmla="*/ 0 h 404102"/>
                    <a:gd name="connsiteX2" fmla="*/ 3036837 w 3036837"/>
                    <a:gd name="connsiteY2" fmla="*/ 0 h 404102"/>
                    <a:gd name="connsiteX3" fmla="*/ 3036837 w 3036837"/>
                    <a:gd name="connsiteY3" fmla="*/ 0 h 404102"/>
                    <a:gd name="connsiteX0" fmla="*/ 0 w 3293015"/>
                    <a:gd name="connsiteY0" fmla="*/ 380454 h 380454"/>
                    <a:gd name="connsiteX1" fmla="*/ 1892176 w 3293015"/>
                    <a:gd name="connsiteY1" fmla="*/ 0 h 380454"/>
                    <a:gd name="connsiteX2" fmla="*/ 3293015 w 3293015"/>
                    <a:gd name="connsiteY2" fmla="*/ 0 h 380454"/>
                    <a:gd name="connsiteX3" fmla="*/ 3293015 w 3293015"/>
                    <a:gd name="connsiteY3" fmla="*/ 0 h 380454"/>
                    <a:gd name="connsiteX0" fmla="*/ 0 w 3095427"/>
                    <a:gd name="connsiteY0" fmla="*/ 0 h 24194"/>
                    <a:gd name="connsiteX1" fmla="*/ 1694588 w 3095427"/>
                    <a:gd name="connsiteY1" fmla="*/ 24194 h 24194"/>
                    <a:gd name="connsiteX2" fmla="*/ 3095427 w 3095427"/>
                    <a:gd name="connsiteY2" fmla="*/ 24194 h 24194"/>
                    <a:gd name="connsiteX3" fmla="*/ 3095427 w 3095427"/>
                    <a:gd name="connsiteY3" fmla="*/ 24194 h 24194"/>
                    <a:gd name="connsiteX0" fmla="*/ 0 w 2961650"/>
                    <a:gd name="connsiteY0" fmla="*/ 0 h 100394"/>
                    <a:gd name="connsiteX1" fmla="*/ 1560811 w 2961650"/>
                    <a:gd name="connsiteY1" fmla="*/ 100394 h 100394"/>
                    <a:gd name="connsiteX2" fmla="*/ 2961650 w 2961650"/>
                    <a:gd name="connsiteY2" fmla="*/ 100394 h 100394"/>
                    <a:gd name="connsiteX3" fmla="*/ 2961650 w 2961650"/>
                    <a:gd name="connsiteY3" fmla="*/ 100394 h 1003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61650" h="100394">
                      <a:moveTo>
                        <a:pt x="0" y="0"/>
                      </a:moveTo>
                      <a:lnTo>
                        <a:pt x="1560811" y="100394"/>
                      </a:lnTo>
                      <a:lnTo>
                        <a:pt x="2961650" y="100394"/>
                      </a:lnTo>
                      <a:lnTo>
                        <a:pt x="2961650" y="100394"/>
                      </a:lnTo>
                    </a:path>
                  </a:pathLst>
                </a:custGeom>
                <a:ln w="3175">
                  <a:solidFill>
                    <a:schemeClr val="bg1">
                      <a:lumMod val="85000"/>
                    </a:schemeClr>
                  </a:solidFill>
                  <a:prstDash val="solid"/>
                  <a:head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Oval 108"/>
                <p:cNvSpPr/>
                <p:nvPr/>
              </p:nvSpPr>
              <p:spPr>
                <a:xfrm>
                  <a:off x="8044168" y="1359768"/>
                  <a:ext cx="87086" cy="870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7" name="Oval 106"/>
              <p:cNvSpPr/>
              <p:nvPr/>
            </p:nvSpPr>
            <p:spPr>
              <a:xfrm>
                <a:off x="7442362" y="4049110"/>
                <a:ext cx="87086" cy="8708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0" name="Group 67"/>
              <p:cNvGrpSpPr/>
              <p:nvPr/>
            </p:nvGrpSpPr>
            <p:grpSpPr>
              <a:xfrm>
                <a:off x="7420880" y="4632204"/>
                <a:ext cx="3953299" cy="613663"/>
                <a:chOff x="7420880" y="896160"/>
                <a:chExt cx="3953299" cy="613663"/>
              </a:xfrm>
            </p:grpSpPr>
            <p:sp>
              <p:nvSpPr>
                <p:cNvPr id="104" name="Freeform 103"/>
                <p:cNvSpPr/>
                <p:nvPr/>
              </p:nvSpPr>
              <p:spPr>
                <a:xfrm>
                  <a:off x="7459717" y="949601"/>
                  <a:ext cx="3914462" cy="560222"/>
                </a:xfrm>
                <a:custGeom>
                  <a:avLst/>
                  <a:gdLst>
                    <a:gd name="connsiteX0" fmla="*/ 0 w 1581593"/>
                    <a:gd name="connsiteY0" fmla="*/ 2658 h 2658"/>
                    <a:gd name="connsiteX1" fmla="*/ 1581593 w 1581593"/>
                    <a:gd name="connsiteY1" fmla="*/ 0 h 2658"/>
                    <a:gd name="connsiteX2" fmla="*/ 1581593 w 1581593"/>
                    <a:gd name="connsiteY2" fmla="*/ 0 h 2658"/>
                    <a:gd name="connsiteX0" fmla="*/ 0 w 1581593"/>
                    <a:gd name="connsiteY0" fmla="*/ 2658 h 2658"/>
                    <a:gd name="connsiteX1" fmla="*/ 180754 w 1581593"/>
                    <a:gd name="connsiteY1" fmla="*/ 0 h 2658"/>
                    <a:gd name="connsiteX2" fmla="*/ 1581593 w 1581593"/>
                    <a:gd name="connsiteY2" fmla="*/ 0 h 2658"/>
                    <a:gd name="connsiteX3" fmla="*/ 1581593 w 1581593"/>
                    <a:gd name="connsiteY3" fmla="*/ 0 h 2658"/>
                    <a:gd name="connsiteX0" fmla="*/ 0 w 3309559"/>
                    <a:gd name="connsiteY0" fmla="*/ 708902 h 708902"/>
                    <a:gd name="connsiteX1" fmla="*/ 1908720 w 3309559"/>
                    <a:gd name="connsiteY1" fmla="*/ 0 h 708902"/>
                    <a:gd name="connsiteX2" fmla="*/ 3309559 w 3309559"/>
                    <a:gd name="connsiteY2" fmla="*/ 0 h 708902"/>
                    <a:gd name="connsiteX3" fmla="*/ 3309559 w 3309559"/>
                    <a:gd name="connsiteY3" fmla="*/ 0 h 708902"/>
                    <a:gd name="connsiteX0" fmla="*/ 0 w 3036837"/>
                    <a:gd name="connsiteY0" fmla="*/ 1089902 h 1089902"/>
                    <a:gd name="connsiteX1" fmla="*/ 1635998 w 3036837"/>
                    <a:gd name="connsiteY1" fmla="*/ 0 h 1089902"/>
                    <a:gd name="connsiteX2" fmla="*/ 3036837 w 3036837"/>
                    <a:gd name="connsiteY2" fmla="*/ 0 h 1089902"/>
                    <a:gd name="connsiteX3" fmla="*/ 3036837 w 3036837"/>
                    <a:gd name="connsiteY3" fmla="*/ 0 h 1089902"/>
                    <a:gd name="connsiteX0" fmla="*/ 0 w 3036837"/>
                    <a:gd name="connsiteY0" fmla="*/ 404102 h 404102"/>
                    <a:gd name="connsiteX1" fmla="*/ 1635998 w 3036837"/>
                    <a:gd name="connsiteY1" fmla="*/ 0 h 404102"/>
                    <a:gd name="connsiteX2" fmla="*/ 3036837 w 3036837"/>
                    <a:gd name="connsiteY2" fmla="*/ 0 h 404102"/>
                    <a:gd name="connsiteX3" fmla="*/ 3036837 w 3036837"/>
                    <a:gd name="connsiteY3" fmla="*/ 0 h 404102"/>
                    <a:gd name="connsiteX0" fmla="*/ 0 w 3293015"/>
                    <a:gd name="connsiteY0" fmla="*/ 380454 h 380454"/>
                    <a:gd name="connsiteX1" fmla="*/ 1892176 w 3293015"/>
                    <a:gd name="connsiteY1" fmla="*/ 0 h 380454"/>
                    <a:gd name="connsiteX2" fmla="*/ 3293015 w 3293015"/>
                    <a:gd name="connsiteY2" fmla="*/ 0 h 380454"/>
                    <a:gd name="connsiteX3" fmla="*/ 3293015 w 3293015"/>
                    <a:gd name="connsiteY3" fmla="*/ 0 h 380454"/>
                    <a:gd name="connsiteX0" fmla="*/ 0 w 3095427"/>
                    <a:gd name="connsiteY0" fmla="*/ 0 h 24194"/>
                    <a:gd name="connsiteX1" fmla="*/ 1694588 w 3095427"/>
                    <a:gd name="connsiteY1" fmla="*/ 24194 h 24194"/>
                    <a:gd name="connsiteX2" fmla="*/ 3095427 w 3095427"/>
                    <a:gd name="connsiteY2" fmla="*/ 24194 h 24194"/>
                    <a:gd name="connsiteX3" fmla="*/ 3095427 w 3095427"/>
                    <a:gd name="connsiteY3" fmla="*/ 24194 h 24194"/>
                    <a:gd name="connsiteX0" fmla="*/ 0 w 3508080"/>
                    <a:gd name="connsiteY0" fmla="*/ 0 h 405194"/>
                    <a:gd name="connsiteX1" fmla="*/ 2107241 w 3508080"/>
                    <a:gd name="connsiteY1" fmla="*/ 405194 h 405194"/>
                    <a:gd name="connsiteX2" fmla="*/ 3508080 w 3508080"/>
                    <a:gd name="connsiteY2" fmla="*/ 405194 h 405194"/>
                    <a:gd name="connsiteX3" fmla="*/ 3508080 w 3508080"/>
                    <a:gd name="connsiteY3" fmla="*/ 405194 h 405194"/>
                    <a:gd name="connsiteX0" fmla="*/ 0 w 3520832"/>
                    <a:gd name="connsiteY0" fmla="*/ 0 h 560222"/>
                    <a:gd name="connsiteX1" fmla="*/ 2119993 w 3520832"/>
                    <a:gd name="connsiteY1" fmla="*/ 560222 h 560222"/>
                    <a:gd name="connsiteX2" fmla="*/ 3520832 w 3520832"/>
                    <a:gd name="connsiteY2" fmla="*/ 560222 h 560222"/>
                    <a:gd name="connsiteX3" fmla="*/ 3520832 w 3520832"/>
                    <a:gd name="connsiteY3" fmla="*/ 560222 h 560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520832" h="560222">
                      <a:moveTo>
                        <a:pt x="0" y="0"/>
                      </a:moveTo>
                      <a:lnTo>
                        <a:pt x="2119993" y="560222"/>
                      </a:lnTo>
                      <a:lnTo>
                        <a:pt x="3520832" y="560222"/>
                      </a:lnTo>
                      <a:lnTo>
                        <a:pt x="3520832" y="560222"/>
                      </a:lnTo>
                    </a:path>
                  </a:pathLst>
                </a:custGeom>
                <a:ln w="3175">
                  <a:solidFill>
                    <a:schemeClr val="bg1">
                      <a:lumMod val="85000"/>
                    </a:schemeClr>
                  </a:solidFill>
                  <a:prstDash val="solid"/>
                  <a:head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5" name="Oval 104"/>
                <p:cNvSpPr/>
                <p:nvPr/>
              </p:nvSpPr>
              <p:spPr>
                <a:xfrm>
                  <a:off x="7420880" y="896160"/>
                  <a:ext cx="87086" cy="870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3" name="Oval 102"/>
              <p:cNvSpPr/>
              <p:nvPr/>
            </p:nvSpPr>
            <p:spPr>
              <a:xfrm>
                <a:off x="7606235" y="5307705"/>
                <a:ext cx="87086" cy="8708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9" name="TextBox 88"/>
            <p:cNvSpPr txBox="1"/>
            <p:nvPr/>
          </p:nvSpPr>
          <p:spPr>
            <a:xfrm flipH="1">
              <a:off x="8999990" y="1952332"/>
              <a:ext cx="2594631" cy="393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ahnschrift SemiBold Condensed" panose="020B0502040204020203" pitchFamily="34" charset="0"/>
                  <a:cs typeface="Arial" pitchFamily="34" charset="0"/>
                </a:rPr>
                <a:t>Individual License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 flipH="1">
              <a:off x="9346811" y="3477437"/>
              <a:ext cx="1992229" cy="393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ahnschrift SemiBold Condensed" panose="020B0502040204020203" pitchFamily="34" charset="0"/>
                  <a:cs typeface="Arial" pitchFamily="34" charset="0"/>
                </a:rPr>
                <a:t>Light License</a:t>
              </a:r>
            </a:p>
          </p:txBody>
        </p:sp>
        <p:sp>
          <p:nvSpPr>
            <p:cNvPr id="93" name="TextBox 92"/>
            <p:cNvSpPr txBox="1"/>
            <p:nvPr/>
          </p:nvSpPr>
          <p:spPr>
            <a:xfrm flipH="1">
              <a:off x="10016355" y="4807620"/>
              <a:ext cx="1578268" cy="688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ahnschrift SemiBold Condensed" panose="020B0502040204020203" pitchFamily="34" charset="0"/>
                  <a:cs typeface="Arial" pitchFamily="34" charset="0"/>
                </a:rPr>
                <a:t>License </a:t>
              </a:r>
              <a:r>
                <a:rPr lang="en-US" b="1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ahnschrift SemiBold Condensed" panose="020B0502040204020203" pitchFamily="34" charset="0"/>
                  <a:cs typeface="Arial" pitchFamily="34" charset="0"/>
                </a:rPr>
                <a:t>Exempt or </a:t>
              </a:r>
              <a:r>
                <a:rPr lang="en-US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ahnschrift SemiBold Condensed" panose="020B0502040204020203" pitchFamily="34" charset="0"/>
                  <a:cs typeface="Arial" pitchFamily="34" charset="0"/>
                </a:rPr>
                <a:t>Unlicensed</a:t>
              </a:r>
            </a:p>
          </p:txBody>
        </p:sp>
      </p:grpSp>
      <p:sp>
        <p:nvSpPr>
          <p:cNvPr id="117" name="TextBox 116"/>
          <p:cNvSpPr txBox="1"/>
          <p:nvPr/>
        </p:nvSpPr>
        <p:spPr>
          <a:xfrm flipH="1">
            <a:off x="2729393" y="4101867"/>
            <a:ext cx="1303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kern="0" dirty="0">
                <a:solidFill>
                  <a:schemeClr val="bg1"/>
                </a:solidFill>
                <a:latin typeface="Bahnschrift SemiBold Condensed" panose="020B0502040204020203" pitchFamily="34" charset="0"/>
                <a:cs typeface="Arial" pitchFamily="34" charset="0"/>
              </a:rPr>
              <a:t>Licenses </a:t>
            </a:r>
            <a:r>
              <a:rPr lang="en-US" sz="2400" kern="0" dirty="0" smtClean="0">
                <a:solidFill>
                  <a:schemeClr val="bg1"/>
                </a:solidFill>
                <a:latin typeface="Bahnschrift SemiBold Condensed" panose="020B0502040204020203" pitchFamily="34" charset="0"/>
                <a:cs typeface="Arial" pitchFamily="34" charset="0"/>
              </a:rPr>
              <a:t>Types</a:t>
            </a:r>
            <a:endParaRPr lang="en-US" sz="2400" kern="0" dirty="0">
              <a:solidFill>
                <a:schemeClr val="bg1"/>
              </a:solidFill>
              <a:latin typeface="Bahnschrift SemiBold Condensed" panose="020B0502040204020203" pitchFamily="34" charset="0"/>
              <a:cs typeface="Arial" pitchFamily="34" charset="0"/>
            </a:endParaRPr>
          </a:p>
        </p:txBody>
      </p:sp>
      <p:sp>
        <p:nvSpPr>
          <p:cNvPr id="57" name="Text Box 18"/>
          <p:cNvSpPr txBox="1">
            <a:spLocks noChangeArrowheads="1"/>
          </p:cNvSpPr>
          <p:nvPr/>
        </p:nvSpPr>
        <p:spPr bwMode="auto">
          <a:xfrm>
            <a:off x="9628324" y="252160"/>
            <a:ext cx="835165" cy="16619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ADABA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  <a:buClr>
                <a:srgbClr val="7D0900"/>
              </a:buClr>
              <a:defRPr/>
            </a:pPr>
            <a:r>
              <a:rPr lang="en-US" sz="1200" dirty="0" smtClean="0">
                <a:solidFill>
                  <a:srgbClr val="1D252D"/>
                </a:solidFill>
                <a:latin typeface="Arial"/>
              </a:rPr>
              <a:t>National SM</a:t>
            </a:r>
            <a:endParaRPr lang="en-US" sz="1200" dirty="0">
              <a:solidFill>
                <a:srgbClr val="1D252D"/>
              </a:solidFill>
              <a:latin typeface="Arial"/>
            </a:endParaRPr>
          </a:p>
        </p:txBody>
      </p:sp>
      <p:grpSp>
        <p:nvGrpSpPr>
          <p:cNvPr id="58" name="Group 57"/>
          <p:cNvGrpSpPr/>
          <p:nvPr/>
        </p:nvGrpSpPr>
        <p:grpSpPr>
          <a:xfrm>
            <a:off x="10547660" y="173547"/>
            <a:ext cx="1190577" cy="281672"/>
            <a:chOff x="-2781147" y="4765874"/>
            <a:chExt cx="6186681" cy="899001"/>
          </a:xfrm>
        </p:grpSpPr>
        <p:sp>
          <p:nvSpPr>
            <p:cNvPr id="88" name="AutoShape 16"/>
            <p:cNvSpPr>
              <a:spLocks noChangeArrowheads="1"/>
            </p:cNvSpPr>
            <p:nvPr/>
          </p:nvSpPr>
          <p:spPr bwMode="auto">
            <a:xfrm>
              <a:off x="533733" y="4767799"/>
              <a:ext cx="974725" cy="893227"/>
            </a:xfrm>
            <a:prstGeom prst="chevron">
              <a:avLst>
                <a:gd name="adj" fmla="val 19163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90" name="AutoShape 13"/>
            <p:cNvSpPr>
              <a:spLocks noChangeArrowheads="1"/>
            </p:cNvSpPr>
            <p:nvPr/>
          </p:nvSpPr>
          <p:spPr bwMode="auto">
            <a:xfrm>
              <a:off x="2433984" y="4767799"/>
              <a:ext cx="971550" cy="897076"/>
            </a:xfrm>
            <a:prstGeom prst="chevron">
              <a:avLst>
                <a:gd name="adj" fmla="val 19019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92" name="AutoShape 12"/>
            <p:cNvSpPr>
              <a:spLocks noChangeArrowheads="1"/>
            </p:cNvSpPr>
            <p:nvPr/>
          </p:nvSpPr>
          <p:spPr bwMode="auto">
            <a:xfrm>
              <a:off x="1465091" y="4767798"/>
              <a:ext cx="974725" cy="897077"/>
            </a:xfrm>
            <a:prstGeom prst="chevron">
              <a:avLst>
                <a:gd name="adj" fmla="val 19081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94" name="AutoShape 8"/>
            <p:cNvSpPr>
              <a:spLocks noChangeArrowheads="1"/>
            </p:cNvSpPr>
            <p:nvPr/>
          </p:nvSpPr>
          <p:spPr bwMode="auto">
            <a:xfrm>
              <a:off x="-28559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95" name="AutoShape 9"/>
            <p:cNvSpPr>
              <a:spLocks noChangeArrowheads="1"/>
            </p:cNvSpPr>
            <p:nvPr/>
          </p:nvSpPr>
          <p:spPr bwMode="auto">
            <a:xfrm>
              <a:off x="-1117447" y="4767798"/>
              <a:ext cx="963612" cy="893227"/>
            </a:xfrm>
            <a:prstGeom prst="homePlate">
              <a:avLst>
                <a:gd name="adj" fmla="val 14911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97" name="AutoShape 10"/>
            <p:cNvSpPr>
              <a:spLocks noChangeArrowheads="1"/>
            </p:cNvSpPr>
            <p:nvPr/>
          </p:nvSpPr>
          <p:spPr bwMode="auto">
            <a:xfrm>
              <a:off x="-1949297" y="4765874"/>
              <a:ext cx="962025" cy="895151"/>
            </a:xfrm>
            <a:prstGeom prst="homePlate">
              <a:avLst>
                <a:gd name="adj" fmla="val 14854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99" name="AutoShape 11"/>
            <p:cNvSpPr>
              <a:spLocks noChangeArrowheads="1"/>
            </p:cNvSpPr>
            <p:nvPr/>
          </p:nvSpPr>
          <p:spPr bwMode="auto">
            <a:xfrm>
              <a:off x="-278114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746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601330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3" name="think-cell Slide" r:id="rId4" imgW="421" imgH="423" progId="TCLayout.ActiveDocument.1">
                  <p:embed/>
                </p:oleObj>
              </mc:Choice>
              <mc:Fallback>
                <p:oleObj name="think-cell Slide" r:id="rId4" imgW="421" imgH="423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itle 1"/>
          <p:cNvSpPr txBox="1">
            <a:spLocks/>
          </p:cNvSpPr>
          <p:nvPr/>
        </p:nvSpPr>
        <p:spPr>
          <a:xfrm>
            <a:off x="264968" y="197053"/>
            <a:ext cx="6501593" cy="74757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s-ES" sz="3600" kern="1200" dirty="0">
                <a:solidFill>
                  <a:schemeClr val="tx2"/>
                </a:solidFill>
                <a:latin typeface="+mn-lt"/>
                <a:ea typeface="+mj-ea"/>
                <a:cs typeface="STC" panose="01000500000000020006" pitchFamily="2" charset="-78"/>
              </a:defRPr>
            </a:lvl1pPr>
          </a:lstStyle>
          <a:p>
            <a:pPr lvl="0"/>
            <a:r>
              <a:rPr lang="en-US" sz="3200" dirty="0" smtClean="0">
                <a:solidFill>
                  <a:srgbClr val="4F008C"/>
                </a:solidFill>
                <a:latin typeface="Arial"/>
              </a:rPr>
              <a:t>National Spectrum Management </a:t>
            </a:r>
            <a:endParaRPr lang="en-US" sz="3200" dirty="0">
              <a:solidFill>
                <a:srgbClr val="4F008C"/>
              </a:solidFill>
              <a:latin typeface="Arial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943949" y="1344415"/>
            <a:ext cx="15031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C2A6CF"/>
                </a:solidFill>
                <a:latin typeface="Arial"/>
              </a:rPr>
              <a:t>License Terms</a:t>
            </a:r>
            <a:endParaRPr lang="en-US" sz="1600" dirty="0">
              <a:solidFill>
                <a:srgbClr val="C2A6CF"/>
              </a:solidFill>
              <a:latin typeface="Arial"/>
            </a:endParaRPr>
          </a:p>
        </p:txBody>
      </p:sp>
      <p:sp>
        <p:nvSpPr>
          <p:cNvPr id="55" name="TextBox 54"/>
          <p:cNvSpPr txBox="1"/>
          <p:nvPr/>
        </p:nvSpPr>
        <p:spPr>
          <a:xfrm flipH="1">
            <a:off x="2973907" y="1229946"/>
            <a:ext cx="7046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Regulators usually specify terms and conditions as part 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 spectrum license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which typically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include:</a:t>
            </a:r>
            <a:endParaRPr lang="en-US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6" name="Straight Connector 55"/>
          <p:cNvCxnSpPr/>
          <p:nvPr/>
        </p:nvCxnSpPr>
        <p:spPr>
          <a:xfrm flipV="1">
            <a:off x="3139916" y="1927440"/>
            <a:ext cx="5727144" cy="192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Elbow Connector 220"/>
          <p:cNvCxnSpPr>
            <a:stCxn id="228" idx="0"/>
            <a:endCxn id="231" idx="0"/>
          </p:cNvCxnSpPr>
          <p:nvPr/>
        </p:nvCxnSpPr>
        <p:spPr>
          <a:xfrm rot="5400000" flipH="1" flipV="1">
            <a:off x="3322101" y="1602635"/>
            <a:ext cx="12700" cy="2751610"/>
          </a:xfrm>
          <a:prstGeom prst="bentConnector3">
            <a:avLst>
              <a:gd name="adj1" fmla="val 1800000"/>
            </a:avLst>
          </a:prstGeom>
          <a:ln>
            <a:solidFill>
              <a:schemeClr val="tx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Elbow Connector 221"/>
          <p:cNvCxnSpPr>
            <a:stCxn id="231" idx="2"/>
            <a:endCxn id="241" idx="2"/>
          </p:cNvCxnSpPr>
          <p:nvPr/>
        </p:nvCxnSpPr>
        <p:spPr>
          <a:xfrm rot="5400000" flipH="1" flipV="1">
            <a:off x="6092759" y="3103293"/>
            <a:ext cx="1" cy="2789708"/>
          </a:xfrm>
          <a:prstGeom prst="bentConnector3">
            <a:avLst>
              <a:gd name="adj1" fmla="val -22860000000"/>
            </a:avLst>
          </a:prstGeom>
          <a:ln>
            <a:solidFill>
              <a:schemeClr val="tx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Elbow Connector 222"/>
          <p:cNvCxnSpPr>
            <a:stCxn id="241" idx="0"/>
            <a:endCxn id="247" idx="0"/>
          </p:cNvCxnSpPr>
          <p:nvPr/>
        </p:nvCxnSpPr>
        <p:spPr>
          <a:xfrm rot="5400000" flipH="1" flipV="1">
            <a:off x="8863417" y="1602637"/>
            <a:ext cx="12700" cy="2751607"/>
          </a:xfrm>
          <a:prstGeom prst="bentConnector3">
            <a:avLst>
              <a:gd name="adj1" fmla="val 1800000"/>
            </a:avLst>
          </a:prstGeom>
          <a:ln>
            <a:solidFill>
              <a:schemeClr val="tx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5" name="Group 224"/>
          <p:cNvGrpSpPr/>
          <p:nvPr/>
        </p:nvGrpSpPr>
        <p:grpSpPr>
          <a:xfrm>
            <a:off x="825500" y="2978440"/>
            <a:ext cx="2184400" cy="2888992"/>
            <a:chOff x="403160" y="2245660"/>
            <a:chExt cx="2542660" cy="3476583"/>
          </a:xfrm>
        </p:grpSpPr>
        <p:grpSp>
          <p:nvGrpSpPr>
            <p:cNvPr id="226" name="Group 225"/>
            <p:cNvGrpSpPr/>
            <p:nvPr/>
          </p:nvGrpSpPr>
          <p:grpSpPr>
            <a:xfrm>
              <a:off x="403160" y="2245660"/>
              <a:ext cx="2542660" cy="3476583"/>
              <a:chOff x="403160" y="2245660"/>
              <a:chExt cx="2542660" cy="3476583"/>
            </a:xfrm>
          </p:grpSpPr>
          <p:sp>
            <p:nvSpPr>
              <p:cNvPr id="228" name="Rounded Rectangle 227"/>
              <p:cNvSpPr/>
              <p:nvPr/>
            </p:nvSpPr>
            <p:spPr>
              <a:xfrm>
                <a:off x="793375" y="2245660"/>
                <a:ext cx="1828800" cy="1828800"/>
              </a:xfrm>
              <a:prstGeom prst="roundRect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9" name="Rectangle 228"/>
              <p:cNvSpPr/>
              <p:nvPr/>
            </p:nvSpPr>
            <p:spPr>
              <a:xfrm>
                <a:off x="403160" y="4425930"/>
                <a:ext cx="2542660" cy="12963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tx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Type of service that can be provided in a frequency band (e.g. only mobile services);</a:t>
                </a:r>
              </a:p>
            </p:txBody>
          </p:sp>
        </p:grpSp>
        <p:sp>
          <p:nvSpPr>
            <p:cNvPr id="227" name="Freeform 6"/>
            <p:cNvSpPr>
              <a:spLocks noEditPoints="1"/>
            </p:cNvSpPr>
            <p:nvPr/>
          </p:nvSpPr>
          <p:spPr bwMode="auto">
            <a:xfrm>
              <a:off x="1138656" y="2603482"/>
              <a:ext cx="1138238" cy="1135063"/>
            </a:xfrm>
            <a:custGeom>
              <a:avLst/>
              <a:gdLst>
                <a:gd name="T0" fmla="*/ 2685 w 3584"/>
                <a:gd name="T1" fmla="*/ 3573 h 3573"/>
                <a:gd name="T2" fmla="*/ 2644 w 3584"/>
                <a:gd name="T3" fmla="*/ 3162 h 3573"/>
                <a:gd name="T4" fmla="*/ 3074 w 3584"/>
                <a:gd name="T5" fmla="*/ 1480 h 3573"/>
                <a:gd name="T6" fmla="*/ 916 w 3584"/>
                <a:gd name="T7" fmla="*/ 1076 h 3573"/>
                <a:gd name="T8" fmla="*/ 999 w 3584"/>
                <a:gd name="T9" fmla="*/ 1164 h 3573"/>
                <a:gd name="T10" fmla="*/ 1111 w 3584"/>
                <a:gd name="T11" fmla="*/ 1217 h 3573"/>
                <a:gd name="T12" fmla="*/ 1238 w 3584"/>
                <a:gd name="T13" fmla="*/ 1225 h 3573"/>
                <a:gd name="T14" fmla="*/ 1356 w 3584"/>
                <a:gd name="T15" fmla="*/ 1186 h 3573"/>
                <a:gd name="T16" fmla="*/ 1450 w 3584"/>
                <a:gd name="T17" fmla="*/ 1109 h 3573"/>
                <a:gd name="T18" fmla="*/ 896 w 3584"/>
                <a:gd name="T19" fmla="*/ 1041 h 3573"/>
                <a:gd name="T20" fmla="*/ 2536 w 3584"/>
                <a:gd name="T21" fmla="*/ 2981 h 3573"/>
                <a:gd name="T22" fmla="*/ 2540 w 3584"/>
                <a:gd name="T23" fmla="*/ 1762 h 3573"/>
                <a:gd name="T24" fmla="*/ 2540 w 3584"/>
                <a:gd name="T25" fmla="*/ 523 h 3573"/>
                <a:gd name="T26" fmla="*/ 1305 w 3584"/>
                <a:gd name="T27" fmla="*/ 459 h 3573"/>
                <a:gd name="T28" fmla="*/ 1451 w 3584"/>
                <a:gd name="T29" fmla="*/ 525 h 3573"/>
                <a:gd name="T30" fmla="*/ 1563 w 3584"/>
                <a:gd name="T31" fmla="*/ 638 h 3573"/>
                <a:gd name="T32" fmla="*/ 1629 w 3584"/>
                <a:gd name="T33" fmla="*/ 783 h 3573"/>
                <a:gd name="T34" fmla="*/ 1639 w 3584"/>
                <a:gd name="T35" fmla="*/ 949 h 3573"/>
                <a:gd name="T36" fmla="*/ 1591 w 3584"/>
                <a:gd name="T37" fmla="*/ 1103 h 3573"/>
                <a:gd name="T38" fmla="*/ 1493 w 3584"/>
                <a:gd name="T39" fmla="*/ 1227 h 3573"/>
                <a:gd name="T40" fmla="*/ 1357 w 3584"/>
                <a:gd name="T41" fmla="*/ 1310 h 3573"/>
                <a:gd name="T42" fmla="*/ 1195 w 3584"/>
                <a:gd name="T43" fmla="*/ 1339 h 3573"/>
                <a:gd name="T44" fmla="*/ 1033 w 3584"/>
                <a:gd name="T45" fmla="*/ 1310 h 3573"/>
                <a:gd name="T46" fmla="*/ 897 w 3584"/>
                <a:gd name="T47" fmla="*/ 1227 h 3573"/>
                <a:gd name="T48" fmla="*/ 800 w 3584"/>
                <a:gd name="T49" fmla="*/ 1103 h 3573"/>
                <a:gd name="T50" fmla="*/ 750 w 3584"/>
                <a:gd name="T51" fmla="*/ 949 h 3573"/>
                <a:gd name="T52" fmla="*/ 761 w 3584"/>
                <a:gd name="T53" fmla="*/ 783 h 3573"/>
                <a:gd name="T54" fmla="*/ 827 w 3584"/>
                <a:gd name="T55" fmla="*/ 638 h 3573"/>
                <a:gd name="T56" fmla="*/ 939 w 3584"/>
                <a:gd name="T57" fmla="*/ 525 h 3573"/>
                <a:gd name="T58" fmla="*/ 1084 w 3584"/>
                <a:gd name="T59" fmla="*/ 459 h 3573"/>
                <a:gd name="T60" fmla="*/ 299 w 3584"/>
                <a:gd name="T61" fmla="*/ 297 h 3573"/>
                <a:gd name="T62" fmla="*/ 613 w 3584"/>
                <a:gd name="T63" fmla="*/ 1734 h 3573"/>
                <a:gd name="T64" fmla="*/ 677 w 3584"/>
                <a:gd name="T65" fmla="*/ 1607 h 3573"/>
                <a:gd name="T66" fmla="*/ 762 w 3584"/>
                <a:gd name="T67" fmla="*/ 1515 h 3573"/>
                <a:gd name="T68" fmla="*/ 866 w 3584"/>
                <a:gd name="T69" fmla="*/ 1454 h 3573"/>
                <a:gd name="T70" fmla="*/ 991 w 3584"/>
                <a:gd name="T71" fmla="*/ 1449 h 3573"/>
                <a:gd name="T72" fmla="*/ 1142 w 3584"/>
                <a:gd name="T73" fmla="*/ 1488 h 3573"/>
                <a:gd name="T74" fmla="*/ 1301 w 3584"/>
                <a:gd name="T75" fmla="*/ 1480 h 3573"/>
                <a:gd name="T76" fmla="*/ 1446 w 3584"/>
                <a:gd name="T77" fmla="*/ 1427 h 3573"/>
                <a:gd name="T78" fmla="*/ 1560 w 3584"/>
                <a:gd name="T79" fmla="*/ 1471 h 3573"/>
                <a:gd name="T80" fmla="*/ 1658 w 3584"/>
                <a:gd name="T81" fmla="*/ 1542 h 3573"/>
                <a:gd name="T82" fmla="*/ 1736 w 3584"/>
                <a:gd name="T83" fmla="*/ 1645 h 3573"/>
                <a:gd name="T84" fmla="*/ 1793 w 3584"/>
                <a:gd name="T85" fmla="*/ 1786 h 3573"/>
                <a:gd name="T86" fmla="*/ 299 w 3584"/>
                <a:gd name="T87" fmla="*/ 297 h 3573"/>
                <a:gd name="T88" fmla="*/ 2390 w 3584"/>
                <a:gd name="T89" fmla="*/ 2382 h 3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584" h="3573">
                  <a:moveTo>
                    <a:pt x="3148" y="1189"/>
                  </a:moveTo>
                  <a:lnTo>
                    <a:pt x="3584" y="1366"/>
                  </a:lnTo>
                  <a:lnTo>
                    <a:pt x="2685" y="3573"/>
                  </a:lnTo>
                  <a:lnTo>
                    <a:pt x="471" y="2676"/>
                  </a:lnTo>
                  <a:lnTo>
                    <a:pt x="495" y="2616"/>
                  </a:lnTo>
                  <a:lnTo>
                    <a:pt x="2644" y="3162"/>
                  </a:lnTo>
                  <a:lnTo>
                    <a:pt x="2835" y="2414"/>
                  </a:lnTo>
                  <a:lnTo>
                    <a:pt x="3196" y="1530"/>
                  </a:lnTo>
                  <a:lnTo>
                    <a:pt x="3074" y="1480"/>
                  </a:lnTo>
                  <a:lnTo>
                    <a:pt x="3148" y="1189"/>
                  </a:lnTo>
                  <a:close/>
                  <a:moveTo>
                    <a:pt x="896" y="1041"/>
                  </a:moveTo>
                  <a:lnTo>
                    <a:pt x="916" y="1076"/>
                  </a:lnTo>
                  <a:lnTo>
                    <a:pt x="940" y="1109"/>
                  </a:lnTo>
                  <a:lnTo>
                    <a:pt x="969" y="1139"/>
                  </a:lnTo>
                  <a:lnTo>
                    <a:pt x="999" y="1164"/>
                  </a:lnTo>
                  <a:lnTo>
                    <a:pt x="1034" y="1186"/>
                  </a:lnTo>
                  <a:lnTo>
                    <a:pt x="1071" y="1204"/>
                  </a:lnTo>
                  <a:lnTo>
                    <a:pt x="1111" y="1217"/>
                  </a:lnTo>
                  <a:lnTo>
                    <a:pt x="1152" y="1225"/>
                  </a:lnTo>
                  <a:lnTo>
                    <a:pt x="1195" y="1227"/>
                  </a:lnTo>
                  <a:lnTo>
                    <a:pt x="1238" y="1225"/>
                  </a:lnTo>
                  <a:lnTo>
                    <a:pt x="1280" y="1217"/>
                  </a:lnTo>
                  <a:lnTo>
                    <a:pt x="1319" y="1204"/>
                  </a:lnTo>
                  <a:lnTo>
                    <a:pt x="1356" y="1186"/>
                  </a:lnTo>
                  <a:lnTo>
                    <a:pt x="1390" y="1164"/>
                  </a:lnTo>
                  <a:lnTo>
                    <a:pt x="1422" y="1139"/>
                  </a:lnTo>
                  <a:lnTo>
                    <a:pt x="1450" y="1109"/>
                  </a:lnTo>
                  <a:lnTo>
                    <a:pt x="1474" y="1076"/>
                  </a:lnTo>
                  <a:lnTo>
                    <a:pt x="1495" y="1041"/>
                  </a:lnTo>
                  <a:lnTo>
                    <a:pt x="896" y="1041"/>
                  </a:lnTo>
                  <a:close/>
                  <a:moveTo>
                    <a:pt x="2540" y="523"/>
                  </a:moveTo>
                  <a:lnTo>
                    <a:pt x="3125" y="672"/>
                  </a:lnTo>
                  <a:lnTo>
                    <a:pt x="2536" y="2981"/>
                  </a:lnTo>
                  <a:lnTo>
                    <a:pt x="763" y="2531"/>
                  </a:lnTo>
                  <a:lnTo>
                    <a:pt x="2540" y="2531"/>
                  </a:lnTo>
                  <a:lnTo>
                    <a:pt x="2540" y="1762"/>
                  </a:lnTo>
                  <a:lnTo>
                    <a:pt x="2763" y="886"/>
                  </a:lnTo>
                  <a:lnTo>
                    <a:pt x="2540" y="830"/>
                  </a:lnTo>
                  <a:lnTo>
                    <a:pt x="2540" y="523"/>
                  </a:lnTo>
                  <a:close/>
                  <a:moveTo>
                    <a:pt x="1195" y="446"/>
                  </a:moveTo>
                  <a:lnTo>
                    <a:pt x="1251" y="449"/>
                  </a:lnTo>
                  <a:lnTo>
                    <a:pt x="1305" y="459"/>
                  </a:lnTo>
                  <a:lnTo>
                    <a:pt x="1357" y="476"/>
                  </a:lnTo>
                  <a:lnTo>
                    <a:pt x="1405" y="498"/>
                  </a:lnTo>
                  <a:lnTo>
                    <a:pt x="1451" y="525"/>
                  </a:lnTo>
                  <a:lnTo>
                    <a:pt x="1493" y="558"/>
                  </a:lnTo>
                  <a:lnTo>
                    <a:pt x="1530" y="596"/>
                  </a:lnTo>
                  <a:lnTo>
                    <a:pt x="1563" y="638"/>
                  </a:lnTo>
                  <a:lnTo>
                    <a:pt x="1591" y="683"/>
                  </a:lnTo>
                  <a:lnTo>
                    <a:pt x="1613" y="731"/>
                  </a:lnTo>
                  <a:lnTo>
                    <a:pt x="1629" y="783"/>
                  </a:lnTo>
                  <a:lnTo>
                    <a:pt x="1639" y="837"/>
                  </a:lnTo>
                  <a:lnTo>
                    <a:pt x="1643" y="893"/>
                  </a:lnTo>
                  <a:lnTo>
                    <a:pt x="1639" y="949"/>
                  </a:lnTo>
                  <a:lnTo>
                    <a:pt x="1629" y="1003"/>
                  </a:lnTo>
                  <a:lnTo>
                    <a:pt x="1613" y="1054"/>
                  </a:lnTo>
                  <a:lnTo>
                    <a:pt x="1591" y="1103"/>
                  </a:lnTo>
                  <a:lnTo>
                    <a:pt x="1563" y="1148"/>
                  </a:lnTo>
                  <a:lnTo>
                    <a:pt x="1530" y="1190"/>
                  </a:lnTo>
                  <a:lnTo>
                    <a:pt x="1493" y="1227"/>
                  </a:lnTo>
                  <a:lnTo>
                    <a:pt x="1451" y="1259"/>
                  </a:lnTo>
                  <a:lnTo>
                    <a:pt x="1405" y="1287"/>
                  </a:lnTo>
                  <a:lnTo>
                    <a:pt x="1357" y="1310"/>
                  </a:lnTo>
                  <a:lnTo>
                    <a:pt x="1305" y="1326"/>
                  </a:lnTo>
                  <a:lnTo>
                    <a:pt x="1251" y="1336"/>
                  </a:lnTo>
                  <a:lnTo>
                    <a:pt x="1195" y="1339"/>
                  </a:lnTo>
                  <a:lnTo>
                    <a:pt x="1138" y="1336"/>
                  </a:lnTo>
                  <a:lnTo>
                    <a:pt x="1084" y="1326"/>
                  </a:lnTo>
                  <a:lnTo>
                    <a:pt x="1033" y="1310"/>
                  </a:lnTo>
                  <a:lnTo>
                    <a:pt x="984" y="1287"/>
                  </a:lnTo>
                  <a:lnTo>
                    <a:pt x="939" y="1259"/>
                  </a:lnTo>
                  <a:lnTo>
                    <a:pt x="897" y="1227"/>
                  </a:lnTo>
                  <a:lnTo>
                    <a:pt x="860" y="1190"/>
                  </a:lnTo>
                  <a:lnTo>
                    <a:pt x="827" y="1148"/>
                  </a:lnTo>
                  <a:lnTo>
                    <a:pt x="800" y="1103"/>
                  </a:lnTo>
                  <a:lnTo>
                    <a:pt x="777" y="1054"/>
                  </a:lnTo>
                  <a:lnTo>
                    <a:pt x="761" y="1003"/>
                  </a:lnTo>
                  <a:lnTo>
                    <a:pt x="750" y="949"/>
                  </a:lnTo>
                  <a:lnTo>
                    <a:pt x="747" y="893"/>
                  </a:lnTo>
                  <a:lnTo>
                    <a:pt x="750" y="837"/>
                  </a:lnTo>
                  <a:lnTo>
                    <a:pt x="761" y="783"/>
                  </a:lnTo>
                  <a:lnTo>
                    <a:pt x="777" y="731"/>
                  </a:lnTo>
                  <a:lnTo>
                    <a:pt x="800" y="683"/>
                  </a:lnTo>
                  <a:lnTo>
                    <a:pt x="827" y="638"/>
                  </a:lnTo>
                  <a:lnTo>
                    <a:pt x="860" y="596"/>
                  </a:lnTo>
                  <a:lnTo>
                    <a:pt x="897" y="558"/>
                  </a:lnTo>
                  <a:lnTo>
                    <a:pt x="939" y="525"/>
                  </a:lnTo>
                  <a:lnTo>
                    <a:pt x="984" y="498"/>
                  </a:lnTo>
                  <a:lnTo>
                    <a:pt x="1033" y="476"/>
                  </a:lnTo>
                  <a:lnTo>
                    <a:pt x="1084" y="459"/>
                  </a:lnTo>
                  <a:lnTo>
                    <a:pt x="1138" y="449"/>
                  </a:lnTo>
                  <a:lnTo>
                    <a:pt x="1195" y="446"/>
                  </a:lnTo>
                  <a:close/>
                  <a:moveTo>
                    <a:pt x="299" y="297"/>
                  </a:moveTo>
                  <a:lnTo>
                    <a:pt x="299" y="1786"/>
                  </a:lnTo>
                  <a:lnTo>
                    <a:pt x="598" y="1786"/>
                  </a:lnTo>
                  <a:lnTo>
                    <a:pt x="613" y="1734"/>
                  </a:lnTo>
                  <a:lnTo>
                    <a:pt x="632" y="1688"/>
                  </a:lnTo>
                  <a:lnTo>
                    <a:pt x="653" y="1645"/>
                  </a:lnTo>
                  <a:lnTo>
                    <a:pt x="677" y="1607"/>
                  </a:lnTo>
                  <a:lnTo>
                    <a:pt x="704" y="1573"/>
                  </a:lnTo>
                  <a:lnTo>
                    <a:pt x="731" y="1542"/>
                  </a:lnTo>
                  <a:lnTo>
                    <a:pt x="762" y="1515"/>
                  </a:lnTo>
                  <a:lnTo>
                    <a:pt x="795" y="1491"/>
                  </a:lnTo>
                  <a:lnTo>
                    <a:pt x="830" y="1471"/>
                  </a:lnTo>
                  <a:lnTo>
                    <a:pt x="866" y="1454"/>
                  </a:lnTo>
                  <a:lnTo>
                    <a:pt x="905" y="1439"/>
                  </a:lnTo>
                  <a:lnTo>
                    <a:pt x="944" y="1427"/>
                  </a:lnTo>
                  <a:lnTo>
                    <a:pt x="991" y="1449"/>
                  </a:lnTo>
                  <a:lnTo>
                    <a:pt x="1038" y="1467"/>
                  </a:lnTo>
                  <a:lnTo>
                    <a:pt x="1089" y="1480"/>
                  </a:lnTo>
                  <a:lnTo>
                    <a:pt x="1142" y="1488"/>
                  </a:lnTo>
                  <a:lnTo>
                    <a:pt x="1195" y="1490"/>
                  </a:lnTo>
                  <a:lnTo>
                    <a:pt x="1249" y="1488"/>
                  </a:lnTo>
                  <a:lnTo>
                    <a:pt x="1301" y="1480"/>
                  </a:lnTo>
                  <a:lnTo>
                    <a:pt x="1351" y="1467"/>
                  </a:lnTo>
                  <a:lnTo>
                    <a:pt x="1400" y="1449"/>
                  </a:lnTo>
                  <a:lnTo>
                    <a:pt x="1446" y="1427"/>
                  </a:lnTo>
                  <a:lnTo>
                    <a:pt x="1486" y="1439"/>
                  </a:lnTo>
                  <a:lnTo>
                    <a:pt x="1524" y="1454"/>
                  </a:lnTo>
                  <a:lnTo>
                    <a:pt x="1560" y="1471"/>
                  </a:lnTo>
                  <a:lnTo>
                    <a:pt x="1595" y="1491"/>
                  </a:lnTo>
                  <a:lnTo>
                    <a:pt x="1627" y="1515"/>
                  </a:lnTo>
                  <a:lnTo>
                    <a:pt x="1658" y="1542"/>
                  </a:lnTo>
                  <a:lnTo>
                    <a:pt x="1687" y="1573"/>
                  </a:lnTo>
                  <a:lnTo>
                    <a:pt x="1713" y="1607"/>
                  </a:lnTo>
                  <a:lnTo>
                    <a:pt x="1736" y="1645"/>
                  </a:lnTo>
                  <a:lnTo>
                    <a:pt x="1757" y="1688"/>
                  </a:lnTo>
                  <a:lnTo>
                    <a:pt x="1776" y="1734"/>
                  </a:lnTo>
                  <a:lnTo>
                    <a:pt x="1793" y="1786"/>
                  </a:lnTo>
                  <a:lnTo>
                    <a:pt x="2091" y="1786"/>
                  </a:lnTo>
                  <a:lnTo>
                    <a:pt x="2091" y="297"/>
                  </a:lnTo>
                  <a:lnTo>
                    <a:pt x="299" y="297"/>
                  </a:lnTo>
                  <a:close/>
                  <a:moveTo>
                    <a:pt x="0" y="0"/>
                  </a:moveTo>
                  <a:lnTo>
                    <a:pt x="2390" y="0"/>
                  </a:lnTo>
                  <a:lnTo>
                    <a:pt x="2390" y="2382"/>
                  </a:lnTo>
                  <a:lnTo>
                    <a:pt x="0" y="23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30" name="Group 229"/>
          <p:cNvGrpSpPr/>
          <p:nvPr/>
        </p:nvGrpSpPr>
        <p:grpSpPr>
          <a:xfrm>
            <a:off x="3404341" y="2978440"/>
            <a:ext cx="2472209" cy="3165991"/>
            <a:chOff x="3079726" y="2245660"/>
            <a:chExt cx="2877672" cy="3809922"/>
          </a:xfrm>
        </p:grpSpPr>
        <p:sp>
          <p:nvSpPr>
            <p:cNvPr id="231" name="Rounded Rectangle 230"/>
            <p:cNvSpPr/>
            <p:nvPr/>
          </p:nvSpPr>
          <p:spPr>
            <a:xfrm>
              <a:off x="3671046" y="2245660"/>
              <a:ext cx="1828800" cy="182880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2" name="Rectangle 231"/>
            <p:cNvSpPr/>
            <p:nvPr/>
          </p:nvSpPr>
          <p:spPr>
            <a:xfrm>
              <a:off x="3079726" y="4425931"/>
              <a:ext cx="2877672" cy="16296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Technologies that may be used to transmit in the band (e.g. 2G, 3G, 4G or technology</a:t>
              </a:r>
            </a:p>
            <a:p>
              <a:pPr algn="ctr"/>
              <a:r>
                <a:rPr lang="en-US" sz="16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neutral);</a:t>
              </a:r>
            </a:p>
          </p:txBody>
        </p:sp>
        <p:grpSp>
          <p:nvGrpSpPr>
            <p:cNvPr id="233" name="Group 9"/>
            <p:cNvGrpSpPr>
              <a:grpSpLocks noChangeAspect="1"/>
            </p:cNvGrpSpPr>
            <p:nvPr/>
          </p:nvGrpSpPr>
          <p:grpSpPr bwMode="auto">
            <a:xfrm>
              <a:off x="4102846" y="2706669"/>
              <a:ext cx="965200" cy="928688"/>
              <a:chOff x="405" y="280"/>
              <a:chExt cx="608" cy="585"/>
            </a:xfrm>
            <a:solidFill>
              <a:schemeClr val="bg1"/>
            </a:solidFill>
          </p:grpSpPr>
          <p:sp>
            <p:nvSpPr>
              <p:cNvPr id="234" name="Freeform 11"/>
              <p:cNvSpPr>
                <a:spLocks noEditPoints="1"/>
              </p:cNvSpPr>
              <p:nvPr/>
            </p:nvSpPr>
            <p:spPr bwMode="auto">
              <a:xfrm>
                <a:off x="483" y="500"/>
                <a:ext cx="445" cy="285"/>
              </a:xfrm>
              <a:custGeom>
                <a:avLst/>
                <a:gdLst>
                  <a:gd name="T0" fmla="*/ 1657 w 2671"/>
                  <a:gd name="T1" fmla="*/ 1366 h 1706"/>
                  <a:gd name="T2" fmla="*/ 2171 w 2671"/>
                  <a:gd name="T3" fmla="*/ 885 h 1706"/>
                  <a:gd name="T4" fmla="*/ 1101 w 2671"/>
                  <a:gd name="T5" fmla="*/ 885 h 1706"/>
                  <a:gd name="T6" fmla="*/ 1583 w 2671"/>
                  <a:gd name="T7" fmla="*/ 1366 h 1706"/>
                  <a:gd name="T8" fmla="*/ 1101 w 2671"/>
                  <a:gd name="T9" fmla="*/ 885 h 1706"/>
                  <a:gd name="T10" fmla="*/ 567 w 2671"/>
                  <a:gd name="T11" fmla="*/ 1366 h 1706"/>
                  <a:gd name="T12" fmla="*/ 1026 w 2671"/>
                  <a:gd name="T13" fmla="*/ 885 h 1706"/>
                  <a:gd name="T14" fmla="*/ 1657 w 2671"/>
                  <a:gd name="T15" fmla="*/ 371 h 1706"/>
                  <a:gd name="T16" fmla="*/ 2171 w 2671"/>
                  <a:gd name="T17" fmla="*/ 810 h 1706"/>
                  <a:gd name="T18" fmla="*/ 1657 w 2671"/>
                  <a:gd name="T19" fmla="*/ 371 h 1706"/>
                  <a:gd name="T20" fmla="*/ 1101 w 2671"/>
                  <a:gd name="T21" fmla="*/ 810 h 1706"/>
                  <a:gd name="T22" fmla="*/ 1583 w 2671"/>
                  <a:gd name="T23" fmla="*/ 371 h 1706"/>
                  <a:gd name="T24" fmla="*/ 567 w 2671"/>
                  <a:gd name="T25" fmla="*/ 371 h 1706"/>
                  <a:gd name="T26" fmla="*/ 1026 w 2671"/>
                  <a:gd name="T27" fmla="*/ 810 h 1706"/>
                  <a:gd name="T28" fmla="*/ 567 w 2671"/>
                  <a:gd name="T29" fmla="*/ 371 h 1706"/>
                  <a:gd name="T30" fmla="*/ 567 w 2671"/>
                  <a:gd name="T31" fmla="*/ 0 h 1706"/>
                  <a:gd name="T32" fmla="*/ 1026 w 2671"/>
                  <a:gd name="T33" fmla="*/ 296 h 1706"/>
                  <a:gd name="T34" fmla="*/ 1101 w 2671"/>
                  <a:gd name="T35" fmla="*/ 0 h 1706"/>
                  <a:gd name="T36" fmla="*/ 1583 w 2671"/>
                  <a:gd name="T37" fmla="*/ 296 h 1706"/>
                  <a:gd name="T38" fmla="*/ 1657 w 2671"/>
                  <a:gd name="T39" fmla="*/ 0 h 1706"/>
                  <a:gd name="T40" fmla="*/ 2171 w 2671"/>
                  <a:gd name="T41" fmla="*/ 296 h 1706"/>
                  <a:gd name="T42" fmla="*/ 2245 w 2671"/>
                  <a:gd name="T43" fmla="*/ 0 h 1706"/>
                  <a:gd name="T44" fmla="*/ 2671 w 2671"/>
                  <a:gd name="T45" fmla="*/ 296 h 1706"/>
                  <a:gd name="T46" fmla="*/ 2245 w 2671"/>
                  <a:gd name="T47" fmla="*/ 371 h 1706"/>
                  <a:gd name="T48" fmla="*/ 2671 w 2671"/>
                  <a:gd name="T49" fmla="*/ 810 h 1706"/>
                  <a:gd name="T50" fmla="*/ 2245 w 2671"/>
                  <a:gd name="T51" fmla="*/ 885 h 1706"/>
                  <a:gd name="T52" fmla="*/ 2671 w 2671"/>
                  <a:gd name="T53" fmla="*/ 1366 h 1706"/>
                  <a:gd name="T54" fmla="*/ 2245 w 2671"/>
                  <a:gd name="T55" fmla="*/ 1441 h 1706"/>
                  <a:gd name="T56" fmla="*/ 2171 w 2671"/>
                  <a:gd name="T57" fmla="*/ 1706 h 1706"/>
                  <a:gd name="T58" fmla="*/ 1657 w 2671"/>
                  <a:gd name="T59" fmla="*/ 1441 h 1706"/>
                  <a:gd name="T60" fmla="*/ 1583 w 2671"/>
                  <a:gd name="T61" fmla="*/ 1706 h 1706"/>
                  <a:gd name="T62" fmla="*/ 1101 w 2671"/>
                  <a:gd name="T63" fmla="*/ 1441 h 1706"/>
                  <a:gd name="T64" fmla="*/ 1026 w 2671"/>
                  <a:gd name="T65" fmla="*/ 1706 h 1706"/>
                  <a:gd name="T66" fmla="*/ 567 w 2671"/>
                  <a:gd name="T67" fmla="*/ 1441 h 1706"/>
                  <a:gd name="T68" fmla="*/ 492 w 2671"/>
                  <a:gd name="T69" fmla="*/ 1706 h 1706"/>
                  <a:gd name="T70" fmla="*/ 0 w 2671"/>
                  <a:gd name="T71" fmla="*/ 1441 h 1706"/>
                  <a:gd name="T72" fmla="*/ 492 w 2671"/>
                  <a:gd name="T73" fmla="*/ 1366 h 1706"/>
                  <a:gd name="T74" fmla="*/ 0 w 2671"/>
                  <a:gd name="T75" fmla="*/ 885 h 1706"/>
                  <a:gd name="T76" fmla="*/ 492 w 2671"/>
                  <a:gd name="T77" fmla="*/ 810 h 1706"/>
                  <a:gd name="T78" fmla="*/ 0 w 2671"/>
                  <a:gd name="T79" fmla="*/ 371 h 1706"/>
                  <a:gd name="T80" fmla="*/ 492 w 2671"/>
                  <a:gd name="T81" fmla="*/ 296 h 17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671" h="1706">
                    <a:moveTo>
                      <a:pt x="1657" y="885"/>
                    </a:moveTo>
                    <a:lnTo>
                      <a:pt x="1657" y="1366"/>
                    </a:lnTo>
                    <a:lnTo>
                      <a:pt x="2171" y="1366"/>
                    </a:lnTo>
                    <a:lnTo>
                      <a:pt x="2171" y="885"/>
                    </a:lnTo>
                    <a:lnTo>
                      <a:pt x="1657" y="885"/>
                    </a:lnTo>
                    <a:close/>
                    <a:moveTo>
                      <a:pt x="1101" y="885"/>
                    </a:moveTo>
                    <a:lnTo>
                      <a:pt x="1101" y="1366"/>
                    </a:lnTo>
                    <a:lnTo>
                      <a:pt x="1583" y="1366"/>
                    </a:lnTo>
                    <a:lnTo>
                      <a:pt x="1583" y="885"/>
                    </a:lnTo>
                    <a:lnTo>
                      <a:pt x="1101" y="885"/>
                    </a:lnTo>
                    <a:close/>
                    <a:moveTo>
                      <a:pt x="567" y="885"/>
                    </a:moveTo>
                    <a:lnTo>
                      <a:pt x="567" y="1366"/>
                    </a:lnTo>
                    <a:lnTo>
                      <a:pt x="1026" y="1366"/>
                    </a:lnTo>
                    <a:lnTo>
                      <a:pt x="1026" y="885"/>
                    </a:lnTo>
                    <a:lnTo>
                      <a:pt x="567" y="885"/>
                    </a:lnTo>
                    <a:close/>
                    <a:moveTo>
                      <a:pt x="1657" y="371"/>
                    </a:moveTo>
                    <a:lnTo>
                      <a:pt x="1657" y="810"/>
                    </a:lnTo>
                    <a:lnTo>
                      <a:pt x="2171" y="810"/>
                    </a:lnTo>
                    <a:lnTo>
                      <a:pt x="2171" y="371"/>
                    </a:lnTo>
                    <a:lnTo>
                      <a:pt x="1657" y="371"/>
                    </a:lnTo>
                    <a:close/>
                    <a:moveTo>
                      <a:pt x="1101" y="371"/>
                    </a:moveTo>
                    <a:lnTo>
                      <a:pt x="1101" y="810"/>
                    </a:lnTo>
                    <a:lnTo>
                      <a:pt x="1583" y="810"/>
                    </a:lnTo>
                    <a:lnTo>
                      <a:pt x="1583" y="371"/>
                    </a:lnTo>
                    <a:lnTo>
                      <a:pt x="1101" y="371"/>
                    </a:lnTo>
                    <a:close/>
                    <a:moveTo>
                      <a:pt x="567" y="371"/>
                    </a:moveTo>
                    <a:lnTo>
                      <a:pt x="567" y="810"/>
                    </a:lnTo>
                    <a:lnTo>
                      <a:pt x="1026" y="810"/>
                    </a:lnTo>
                    <a:lnTo>
                      <a:pt x="1026" y="371"/>
                    </a:lnTo>
                    <a:lnTo>
                      <a:pt x="567" y="371"/>
                    </a:lnTo>
                    <a:close/>
                    <a:moveTo>
                      <a:pt x="492" y="0"/>
                    </a:moveTo>
                    <a:lnTo>
                      <a:pt x="567" y="0"/>
                    </a:lnTo>
                    <a:lnTo>
                      <a:pt x="567" y="296"/>
                    </a:lnTo>
                    <a:lnTo>
                      <a:pt x="1026" y="296"/>
                    </a:lnTo>
                    <a:lnTo>
                      <a:pt x="1026" y="0"/>
                    </a:lnTo>
                    <a:lnTo>
                      <a:pt x="1101" y="0"/>
                    </a:lnTo>
                    <a:lnTo>
                      <a:pt x="1101" y="296"/>
                    </a:lnTo>
                    <a:lnTo>
                      <a:pt x="1583" y="296"/>
                    </a:lnTo>
                    <a:lnTo>
                      <a:pt x="1583" y="0"/>
                    </a:lnTo>
                    <a:lnTo>
                      <a:pt x="1657" y="0"/>
                    </a:lnTo>
                    <a:lnTo>
                      <a:pt x="1657" y="296"/>
                    </a:lnTo>
                    <a:lnTo>
                      <a:pt x="2171" y="296"/>
                    </a:lnTo>
                    <a:lnTo>
                      <a:pt x="2171" y="0"/>
                    </a:lnTo>
                    <a:lnTo>
                      <a:pt x="2245" y="0"/>
                    </a:lnTo>
                    <a:lnTo>
                      <a:pt x="2245" y="296"/>
                    </a:lnTo>
                    <a:lnTo>
                      <a:pt x="2671" y="296"/>
                    </a:lnTo>
                    <a:lnTo>
                      <a:pt x="2671" y="371"/>
                    </a:lnTo>
                    <a:lnTo>
                      <a:pt x="2245" y="371"/>
                    </a:lnTo>
                    <a:lnTo>
                      <a:pt x="2245" y="810"/>
                    </a:lnTo>
                    <a:lnTo>
                      <a:pt x="2671" y="810"/>
                    </a:lnTo>
                    <a:lnTo>
                      <a:pt x="2671" y="885"/>
                    </a:lnTo>
                    <a:lnTo>
                      <a:pt x="2245" y="885"/>
                    </a:lnTo>
                    <a:lnTo>
                      <a:pt x="2245" y="1366"/>
                    </a:lnTo>
                    <a:lnTo>
                      <a:pt x="2671" y="1366"/>
                    </a:lnTo>
                    <a:lnTo>
                      <a:pt x="2671" y="1441"/>
                    </a:lnTo>
                    <a:lnTo>
                      <a:pt x="2245" y="1441"/>
                    </a:lnTo>
                    <a:lnTo>
                      <a:pt x="2245" y="1706"/>
                    </a:lnTo>
                    <a:lnTo>
                      <a:pt x="2171" y="1706"/>
                    </a:lnTo>
                    <a:lnTo>
                      <a:pt x="2171" y="1441"/>
                    </a:lnTo>
                    <a:lnTo>
                      <a:pt x="1657" y="1441"/>
                    </a:lnTo>
                    <a:lnTo>
                      <a:pt x="1657" y="1706"/>
                    </a:lnTo>
                    <a:lnTo>
                      <a:pt x="1583" y="1706"/>
                    </a:lnTo>
                    <a:lnTo>
                      <a:pt x="1583" y="1441"/>
                    </a:lnTo>
                    <a:lnTo>
                      <a:pt x="1101" y="1441"/>
                    </a:lnTo>
                    <a:lnTo>
                      <a:pt x="1101" y="1706"/>
                    </a:lnTo>
                    <a:lnTo>
                      <a:pt x="1026" y="1706"/>
                    </a:lnTo>
                    <a:lnTo>
                      <a:pt x="1026" y="1441"/>
                    </a:lnTo>
                    <a:lnTo>
                      <a:pt x="567" y="1441"/>
                    </a:lnTo>
                    <a:lnTo>
                      <a:pt x="567" y="1706"/>
                    </a:lnTo>
                    <a:lnTo>
                      <a:pt x="492" y="1706"/>
                    </a:lnTo>
                    <a:lnTo>
                      <a:pt x="492" y="1441"/>
                    </a:lnTo>
                    <a:lnTo>
                      <a:pt x="0" y="1441"/>
                    </a:lnTo>
                    <a:lnTo>
                      <a:pt x="0" y="1366"/>
                    </a:lnTo>
                    <a:lnTo>
                      <a:pt x="492" y="1366"/>
                    </a:lnTo>
                    <a:lnTo>
                      <a:pt x="492" y="885"/>
                    </a:lnTo>
                    <a:lnTo>
                      <a:pt x="0" y="885"/>
                    </a:lnTo>
                    <a:lnTo>
                      <a:pt x="0" y="810"/>
                    </a:lnTo>
                    <a:lnTo>
                      <a:pt x="492" y="810"/>
                    </a:lnTo>
                    <a:lnTo>
                      <a:pt x="492" y="371"/>
                    </a:lnTo>
                    <a:lnTo>
                      <a:pt x="0" y="371"/>
                    </a:lnTo>
                    <a:lnTo>
                      <a:pt x="0" y="296"/>
                    </a:lnTo>
                    <a:lnTo>
                      <a:pt x="492" y="296"/>
                    </a:lnTo>
                    <a:lnTo>
                      <a:pt x="49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Freeform 12"/>
              <p:cNvSpPr>
                <a:spLocks noEditPoints="1"/>
              </p:cNvSpPr>
              <p:nvPr/>
            </p:nvSpPr>
            <p:spPr bwMode="auto">
              <a:xfrm>
                <a:off x="405" y="320"/>
                <a:ext cx="608" cy="545"/>
              </a:xfrm>
              <a:custGeom>
                <a:avLst/>
                <a:gdLst>
                  <a:gd name="T0" fmla="*/ 261 w 3649"/>
                  <a:gd name="T1" fmla="*/ 3008 h 3269"/>
                  <a:gd name="T2" fmla="*/ 3388 w 3649"/>
                  <a:gd name="T3" fmla="*/ 922 h 3269"/>
                  <a:gd name="T4" fmla="*/ 3645 w 3649"/>
                  <a:gd name="T5" fmla="*/ 0 h 3269"/>
                  <a:gd name="T6" fmla="*/ 3388 w 3649"/>
                  <a:gd name="T7" fmla="*/ 3269 h 3269"/>
                  <a:gd name="T8" fmla="*/ 0 w 3649"/>
                  <a:gd name="T9" fmla="*/ 4 h 3269"/>
                  <a:gd name="T10" fmla="*/ 551 w 3649"/>
                  <a:gd name="T11" fmla="*/ 306 h 3269"/>
                  <a:gd name="T12" fmla="*/ 563 w 3649"/>
                  <a:gd name="T13" fmla="*/ 364 h 3269"/>
                  <a:gd name="T14" fmla="*/ 595 w 3649"/>
                  <a:gd name="T15" fmla="*/ 412 h 3269"/>
                  <a:gd name="T16" fmla="*/ 642 w 3649"/>
                  <a:gd name="T17" fmla="*/ 444 h 3269"/>
                  <a:gd name="T18" fmla="*/ 700 w 3649"/>
                  <a:gd name="T19" fmla="*/ 455 h 3269"/>
                  <a:gd name="T20" fmla="*/ 902 w 3649"/>
                  <a:gd name="T21" fmla="*/ 451 h 3269"/>
                  <a:gd name="T22" fmla="*/ 955 w 3649"/>
                  <a:gd name="T23" fmla="*/ 429 h 3269"/>
                  <a:gd name="T24" fmla="*/ 995 w 3649"/>
                  <a:gd name="T25" fmla="*/ 389 h 3269"/>
                  <a:gd name="T26" fmla="*/ 1018 w 3649"/>
                  <a:gd name="T27" fmla="*/ 337 h 3269"/>
                  <a:gd name="T28" fmla="*/ 1021 w 3649"/>
                  <a:gd name="T29" fmla="*/ 3 h 3269"/>
                  <a:gd name="T30" fmla="*/ 1237 w 3649"/>
                  <a:gd name="T31" fmla="*/ 306 h 3269"/>
                  <a:gd name="T32" fmla="*/ 1249 w 3649"/>
                  <a:gd name="T33" fmla="*/ 364 h 3269"/>
                  <a:gd name="T34" fmla="*/ 1281 w 3649"/>
                  <a:gd name="T35" fmla="*/ 412 h 3269"/>
                  <a:gd name="T36" fmla="*/ 1327 w 3649"/>
                  <a:gd name="T37" fmla="*/ 444 h 3269"/>
                  <a:gd name="T38" fmla="*/ 1385 w 3649"/>
                  <a:gd name="T39" fmla="*/ 455 h 3269"/>
                  <a:gd name="T40" fmla="*/ 1588 w 3649"/>
                  <a:gd name="T41" fmla="*/ 451 h 3269"/>
                  <a:gd name="T42" fmla="*/ 1642 w 3649"/>
                  <a:gd name="T43" fmla="*/ 429 h 3269"/>
                  <a:gd name="T44" fmla="*/ 1681 w 3649"/>
                  <a:gd name="T45" fmla="*/ 389 h 3269"/>
                  <a:gd name="T46" fmla="*/ 1704 w 3649"/>
                  <a:gd name="T47" fmla="*/ 337 h 3269"/>
                  <a:gd name="T48" fmla="*/ 1706 w 3649"/>
                  <a:gd name="T49" fmla="*/ 2 h 3269"/>
                  <a:gd name="T50" fmla="*/ 1917 w 3649"/>
                  <a:gd name="T51" fmla="*/ 306 h 3269"/>
                  <a:gd name="T52" fmla="*/ 1929 w 3649"/>
                  <a:gd name="T53" fmla="*/ 364 h 3269"/>
                  <a:gd name="T54" fmla="*/ 1960 w 3649"/>
                  <a:gd name="T55" fmla="*/ 412 h 3269"/>
                  <a:gd name="T56" fmla="*/ 2007 w 3649"/>
                  <a:gd name="T57" fmla="*/ 444 h 3269"/>
                  <a:gd name="T58" fmla="*/ 2065 w 3649"/>
                  <a:gd name="T59" fmla="*/ 455 h 3269"/>
                  <a:gd name="T60" fmla="*/ 2268 w 3649"/>
                  <a:gd name="T61" fmla="*/ 451 h 3269"/>
                  <a:gd name="T62" fmla="*/ 2321 w 3649"/>
                  <a:gd name="T63" fmla="*/ 429 h 3269"/>
                  <a:gd name="T64" fmla="*/ 2362 w 3649"/>
                  <a:gd name="T65" fmla="*/ 389 h 3269"/>
                  <a:gd name="T66" fmla="*/ 2384 w 3649"/>
                  <a:gd name="T67" fmla="*/ 337 h 3269"/>
                  <a:gd name="T68" fmla="*/ 2387 w 3649"/>
                  <a:gd name="T69" fmla="*/ 2 h 3269"/>
                  <a:gd name="T70" fmla="*/ 2584 w 3649"/>
                  <a:gd name="T71" fmla="*/ 306 h 3269"/>
                  <a:gd name="T72" fmla="*/ 2597 w 3649"/>
                  <a:gd name="T73" fmla="*/ 364 h 3269"/>
                  <a:gd name="T74" fmla="*/ 2629 w 3649"/>
                  <a:gd name="T75" fmla="*/ 412 h 3269"/>
                  <a:gd name="T76" fmla="*/ 2675 w 3649"/>
                  <a:gd name="T77" fmla="*/ 444 h 3269"/>
                  <a:gd name="T78" fmla="*/ 2733 w 3649"/>
                  <a:gd name="T79" fmla="*/ 455 h 3269"/>
                  <a:gd name="T80" fmla="*/ 2936 w 3649"/>
                  <a:gd name="T81" fmla="*/ 451 h 3269"/>
                  <a:gd name="T82" fmla="*/ 2988 w 3649"/>
                  <a:gd name="T83" fmla="*/ 429 h 3269"/>
                  <a:gd name="T84" fmla="*/ 3029 w 3649"/>
                  <a:gd name="T85" fmla="*/ 389 h 3269"/>
                  <a:gd name="T86" fmla="*/ 3051 w 3649"/>
                  <a:gd name="T87" fmla="*/ 337 h 3269"/>
                  <a:gd name="T88" fmla="*/ 3054 w 3649"/>
                  <a:gd name="T89" fmla="*/ 1 h 3269"/>
                  <a:gd name="T90" fmla="*/ 3645 w 3649"/>
                  <a:gd name="T91" fmla="*/ 0 h 3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649" h="3269">
                    <a:moveTo>
                      <a:pt x="261" y="922"/>
                    </a:moveTo>
                    <a:lnTo>
                      <a:pt x="261" y="3008"/>
                    </a:lnTo>
                    <a:lnTo>
                      <a:pt x="3388" y="3008"/>
                    </a:lnTo>
                    <a:lnTo>
                      <a:pt x="3388" y="922"/>
                    </a:lnTo>
                    <a:lnTo>
                      <a:pt x="261" y="922"/>
                    </a:lnTo>
                    <a:close/>
                    <a:moveTo>
                      <a:pt x="3645" y="0"/>
                    </a:moveTo>
                    <a:lnTo>
                      <a:pt x="3649" y="3267"/>
                    </a:lnTo>
                    <a:lnTo>
                      <a:pt x="3388" y="3269"/>
                    </a:lnTo>
                    <a:lnTo>
                      <a:pt x="0" y="3269"/>
                    </a:lnTo>
                    <a:lnTo>
                      <a:pt x="0" y="4"/>
                    </a:lnTo>
                    <a:lnTo>
                      <a:pt x="551" y="3"/>
                    </a:lnTo>
                    <a:lnTo>
                      <a:pt x="551" y="306"/>
                    </a:lnTo>
                    <a:lnTo>
                      <a:pt x="554" y="337"/>
                    </a:lnTo>
                    <a:lnTo>
                      <a:pt x="563" y="364"/>
                    </a:lnTo>
                    <a:lnTo>
                      <a:pt x="576" y="389"/>
                    </a:lnTo>
                    <a:lnTo>
                      <a:pt x="595" y="412"/>
                    </a:lnTo>
                    <a:lnTo>
                      <a:pt x="616" y="429"/>
                    </a:lnTo>
                    <a:lnTo>
                      <a:pt x="642" y="444"/>
                    </a:lnTo>
                    <a:lnTo>
                      <a:pt x="669" y="451"/>
                    </a:lnTo>
                    <a:lnTo>
                      <a:pt x="700" y="455"/>
                    </a:lnTo>
                    <a:lnTo>
                      <a:pt x="872" y="455"/>
                    </a:lnTo>
                    <a:lnTo>
                      <a:pt x="902" y="451"/>
                    </a:lnTo>
                    <a:lnTo>
                      <a:pt x="930" y="444"/>
                    </a:lnTo>
                    <a:lnTo>
                      <a:pt x="955" y="429"/>
                    </a:lnTo>
                    <a:lnTo>
                      <a:pt x="977" y="412"/>
                    </a:lnTo>
                    <a:lnTo>
                      <a:pt x="995" y="389"/>
                    </a:lnTo>
                    <a:lnTo>
                      <a:pt x="1009" y="364"/>
                    </a:lnTo>
                    <a:lnTo>
                      <a:pt x="1018" y="337"/>
                    </a:lnTo>
                    <a:lnTo>
                      <a:pt x="1021" y="306"/>
                    </a:lnTo>
                    <a:lnTo>
                      <a:pt x="1021" y="3"/>
                    </a:lnTo>
                    <a:lnTo>
                      <a:pt x="1237" y="3"/>
                    </a:lnTo>
                    <a:lnTo>
                      <a:pt x="1237" y="306"/>
                    </a:lnTo>
                    <a:lnTo>
                      <a:pt x="1240" y="337"/>
                    </a:lnTo>
                    <a:lnTo>
                      <a:pt x="1249" y="364"/>
                    </a:lnTo>
                    <a:lnTo>
                      <a:pt x="1263" y="389"/>
                    </a:lnTo>
                    <a:lnTo>
                      <a:pt x="1281" y="412"/>
                    </a:lnTo>
                    <a:lnTo>
                      <a:pt x="1302" y="429"/>
                    </a:lnTo>
                    <a:lnTo>
                      <a:pt x="1327" y="444"/>
                    </a:lnTo>
                    <a:lnTo>
                      <a:pt x="1356" y="451"/>
                    </a:lnTo>
                    <a:lnTo>
                      <a:pt x="1385" y="455"/>
                    </a:lnTo>
                    <a:lnTo>
                      <a:pt x="1559" y="455"/>
                    </a:lnTo>
                    <a:lnTo>
                      <a:pt x="1588" y="451"/>
                    </a:lnTo>
                    <a:lnTo>
                      <a:pt x="1617" y="444"/>
                    </a:lnTo>
                    <a:lnTo>
                      <a:pt x="1642" y="429"/>
                    </a:lnTo>
                    <a:lnTo>
                      <a:pt x="1663" y="412"/>
                    </a:lnTo>
                    <a:lnTo>
                      <a:pt x="1681" y="389"/>
                    </a:lnTo>
                    <a:lnTo>
                      <a:pt x="1695" y="364"/>
                    </a:lnTo>
                    <a:lnTo>
                      <a:pt x="1704" y="337"/>
                    </a:lnTo>
                    <a:lnTo>
                      <a:pt x="1706" y="306"/>
                    </a:lnTo>
                    <a:lnTo>
                      <a:pt x="1706" y="2"/>
                    </a:lnTo>
                    <a:lnTo>
                      <a:pt x="1917" y="2"/>
                    </a:lnTo>
                    <a:lnTo>
                      <a:pt x="1917" y="306"/>
                    </a:lnTo>
                    <a:lnTo>
                      <a:pt x="1920" y="337"/>
                    </a:lnTo>
                    <a:lnTo>
                      <a:pt x="1929" y="364"/>
                    </a:lnTo>
                    <a:lnTo>
                      <a:pt x="1942" y="389"/>
                    </a:lnTo>
                    <a:lnTo>
                      <a:pt x="1960" y="412"/>
                    </a:lnTo>
                    <a:lnTo>
                      <a:pt x="1982" y="429"/>
                    </a:lnTo>
                    <a:lnTo>
                      <a:pt x="2007" y="444"/>
                    </a:lnTo>
                    <a:lnTo>
                      <a:pt x="2035" y="451"/>
                    </a:lnTo>
                    <a:lnTo>
                      <a:pt x="2065" y="455"/>
                    </a:lnTo>
                    <a:lnTo>
                      <a:pt x="2238" y="455"/>
                    </a:lnTo>
                    <a:lnTo>
                      <a:pt x="2268" y="451"/>
                    </a:lnTo>
                    <a:lnTo>
                      <a:pt x="2296" y="444"/>
                    </a:lnTo>
                    <a:lnTo>
                      <a:pt x="2321" y="429"/>
                    </a:lnTo>
                    <a:lnTo>
                      <a:pt x="2344" y="412"/>
                    </a:lnTo>
                    <a:lnTo>
                      <a:pt x="2362" y="389"/>
                    </a:lnTo>
                    <a:lnTo>
                      <a:pt x="2376" y="364"/>
                    </a:lnTo>
                    <a:lnTo>
                      <a:pt x="2384" y="337"/>
                    </a:lnTo>
                    <a:lnTo>
                      <a:pt x="2387" y="306"/>
                    </a:lnTo>
                    <a:lnTo>
                      <a:pt x="2387" y="2"/>
                    </a:lnTo>
                    <a:lnTo>
                      <a:pt x="2584" y="1"/>
                    </a:lnTo>
                    <a:lnTo>
                      <a:pt x="2584" y="306"/>
                    </a:lnTo>
                    <a:lnTo>
                      <a:pt x="2588" y="337"/>
                    </a:lnTo>
                    <a:lnTo>
                      <a:pt x="2597" y="364"/>
                    </a:lnTo>
                    <a:lnTo>
                      <a:pt x="2611" y="389"/>
                    </a:lnTo>
                    <a:lnTo>
                      <a:pt x="2629" y="412"/>
                    </a:lnTo>
                    <a:lnTo>
                      <a:pt x="2650" y="429"/>
                    </a:lnTo>
                    <a:lnTo>
                      <a:pt x="2675" y="444"/>
                    </a:lnTo>
                    <a:lnTo>
                      <a:pt x="2704" y="451"/>
                    </a:lnTo>
                    <a:lnTo>
                      <a:pt x="2733" y="455"/>
                    </a:lnTo>
                    <a:lnTo>
                      <a:pt x="2906" y="455"/>
                    </a:lnTo>
                    <a:lnTo>
                      <a:pt x="2936" y="451"/>
                    </a:lnTo>
                    <a:lnTo>
                      <a:pt x="2963" y="444"/>
                    </a:lnTo>
                    <a:lnTo>
                      <a:pt x="2988" y="429"/>
                    </a:lnTo>
                    <a:lnTo>
                      <a:pt x="3011" y="412"/>
                    </a:lnTo>
                    <a:lnTo>
                      <a:pt x="3029" y="389"/>
                    </a:lnTo>
                    <a:lnTo>
                      <a:pt x="3043" y="364"/>
                    </a:lnTo>
                    <a:lnTo>
                      <a:pt x="3051" y="337"/>
                    </a:lnTo>
                    <a:lnTo>
                      <a:pt x="3054" y="306"/>
                    </a:lnTo>
                    <a:lnTo>
                      <a:pt x="3054" y="1"/>
                    </a:lnTo>
                    <a:lnTo>
                      <a:pt x="3130" y="1"/>
                    </a:lnTo>
                    <a:lnTo>
                      <a:pt x="364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Freeform 13"/>
              <p:cNvSpPr>
                <a:spLocks/>
              </p:cNvSpPr>
              <p:nvPr/>
            </p:nvSpPr>
            <p:spPr bwMode="auto">
              <a:xfrm>
                <a:off x="515" y="280"/>
                <a:ext cx="42" cy="99"/>
              </a:xfrm>
              <a:custGeom>
                <a:avLst/>
                <a:gdLst>
                  <a:gd name="T0" fmla="*/ 37 w 247"/>
                  <a:gd name="T1" fmla="*/ 0 h 593"/>
                  <a:gd name="T2" fmla="*/ 209 w 247"/>
                  <a:gd name="T3" fmla="*/ 0 h 593"/>
                  <a:gd name="T4" fmla="*/ 224 w 247"/>
                  <a:gd name="T5" fmla="*/ 3 h 593"/>
                  <a:gd name="T6" fmla="*/ 236 w 247"/>
                  <a:gd name="T7" fmla="*/ 11 h 593"/>
                  <a:gd name="T8" fmla="*/ 244 w 247"/>
                  <a:gd name="T9" fmla="*/ 23 h 593"/>
                  <a:gd name="T10" fmla="*/ 247 w 247"/>
                  <a:gd name="T11" fmla="*/ 37 h 593"/>
                  <a:gd name="T12" fmla="*/ 247 w 247"/>
                  <a:gd name="T13" fmla="*/ 557 h 593"/>
                  <a:gd name="T14" fmla="*/ 244 w 247"/>
                  <a:gd name="T15" fmla="*/ 571 h 593"/>
                  <a:gd name="T16" fmla="*/ 236 w 247"/>
                  <a:gd name="T17" fmla="*/ 583 h 593"/>
                  <a:gd name="T18" fmla="*/ 224 w 247"/>
                  <a:gd name="T19" fmla="*/ 591 h 593"/>
                  <a:gd name="T20" fmla="*/ 209 w 247"/>
                  <a:gd name="T21" fmla="*/ 593 h 593"/>
                  <a:gd name="T22" fmla="*/ 37 w 247"/>
                  <a:gd name="T23" fmla="*/ 593 h 593"/>
                  <a:gd name="T24" fmla="*/ 22 w 247"/>
                  <a:gd name="T25" fmla="*/ 591 h 593"/>
                  <a:gd name="T26" fmla="*/ 10 w 247"/>
                  <a:gd name="T27" fmla="*/ 583 h 593"/>
                  <a:gd name="T28" fmla="*/ 2 w 247"/>
                  <a:gd name="T29" fmla="*/ 571 h 593"/>
                  <a:gd name="T30" fmla="*/ 0 w 247"/>
                  <a:gd name="T31" fmla="*/ 557 h 593"/>
                  <a:gd name="T32" fmla="*/ 0 w 247"/>
                  <a:gd name="T33" fmla="*/ 37 h 593"/>
                  <a:gd name="T34" fmla="*/ 2 w 247"/>
                  <a:gd name="T35" fmla="*/ 23 h 593"/>
                  <a:gd name="T36" fmla="*/ 10 w 247"/>
                  <a:gd name="T37" fmla="*/ 11 h 593"/>
                  <a:gd name="T38" fmla="*/ 22 w 247"/>
                  <a:gd name="T39" fmla="*/ 3 h 593"/>
                  <a:gd name="T40" fmla="*/ 37 w 247"/>
                  <a:gd name="T41" fmla="*/ 0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47" h="593">
                    <a:moveTo>
                      <a:pt x="37" y="0"/>
                    </a:moveTo>
                    <a:lnTo>
                      <a:pt x="209" y="0"/>
                    </a:lnTo>
                    <a:lnTo>
                      <a:pt x="224" y="3"/>
                    </a:lnTo>
                    <a:lnTo>
                      <a:pt x="236" y="11"/>
                    </a:lnTo>
                    <a:lnTo>
                      <a:pt x="244" y="23"/>
                    </a:lnTo>
                    <a:lnTo>
                      <a:pt x="247" y="37"/>
                    </a:lnTo>
                    <a:lnTo>
                      <a:pt x="247" y="557"/>
                    </a:lnTo>
                    <a:lnTo>
                      <a:pt x="244" y="571"/>
                    </a:lnTo>
                    <a:lnTo>
                      <a:pt x="236" y="583"/>
                    </a:lnTo>
                    <a:lnTo>
                      <a:pt x="224" y="591"/>
                    </a:lnTo>
                    <a:lnTo>
                      <a:pt x="209" y="593"/>
                    </a:lnTo>
                    <a:lnTo>
                      <a:pt x="37" y="593"/>
                    </a:lnTo>
                    <a:lnTo>
                      <a:pt x="22" y="591"/>
                    </a:lnTo>
                    <a:lnTo>
                      <a:pt x="10" y="583"/>
                    </a:lnTo>
                    <a:lnTo>
                      <a:pt x="2" y="571"/>
                    </a:lnTo>
                    <a:lnTo>
                      <a:pt x="0" y="557"/>
                    </a:lnTo>
                    <a:lnTo>
                      <a:pt x="0" y="37"/>
                    </a:lnTo>
                    <a:lnTo>
                      <a:pt x="2" y="23"/>
                    </a:lnTo>
                    <a:lnTo>
                      <a:pt x="10" y="11"/>
                    </a:lnTo>
                    <a:lnTo>
                      <a:pt x="22" y="3"/>
                    </a:lnTo>
                    <a:lnTo>
                      <a:pt x="3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Freeform 14"/>
              <p:cNvSpPr>
                <a:spLocks/>
              </p:cNvSpPr>
              <p:nvPr/>
            </p:nvSpPr>
            <p:spPr bwMode="auto">
              <a:xfrm>
                <a:off x="630" y="280"/>
                <a:ext cx="41" cy="99"/>
              </a:xfrm>
              <a:custGeom>
                <a:avLst/>
                <a:gdLst>
                  <a:gd name="T0" fmla="*/ 36 w 247"/>
                  <a:gd name="T1" fmla="*/ 0 h 593"/>
                  <a:gd name="T2" fmla="*/ 210 w 247"/>
                  <a:gd name="T3" fmla="*/ 0 h 593"/>
                  <a:gd name="T4" fmla="*/ 223 w 247"/>
                  <a:gd name="T5" fmla="*/ 3 h 593"/>
                  <a:gd name="T6" fmla="*/ 236 w 247"/>
                  <a:gd name="T7" fmla="*/ 11 h 593"/>
                  <a:gd name="T8" fmla="*/ 244 w 247"/>
                  <a:gd name="T9" fmla="*/ 23 h 593"/>
                  <a:gd name="T10" fmla="*/ 247 w 247"/>
                  <a:gd name="T11" fmla="*/ 37 h 593"/>
                  <a:gd name="T12" fmla="*/ 247 w 247"/>
                  <a:gd name="T13" fmla="*/ 557 h 593"/>
                  <a:gd name="T14" fmla="*/ 244 w 247"/>
                  <a:gd name="T15" fmla="*/ 571 h 593"/>
                  <a:gd name="T16" fmla="*/ 236 w 247"/>
                  <a:gd name="T17" fmla="*/ 583 h 593"/>
                  <a:gd name="T18" fmla="*/ 225 w 247"/>
                  <a:gd name="T19" fmla="*/ 591 h 593"/>
                  <a:gd name="T20" fmla="*/ 210 w 247"/>
                  <a:gd name="T21" fmla="*/ 593 h 593"/>
                  <a:gd name="T22" fmla="*/ 36 w 247"/>
                  <a:gd name="T23" fmla="*/ 593 h 593"/>
                  <a:gd name="T24" fmla="*/ 22 w 247"/>
                  <a:gd name="T25" fmla="*/ 591 h 593"/>
                  <a:gd name="T26" fmla="*/ 10 w 247"/>
                  <a:gd name="T27" fmla="*/ 583 h 593"/>
                  <a:gd name="T28" fmla="*/ 2 w 247"/>
                  <a:gd name="T29" fmla="*/ 571 h 593"/>
                  <a:gd name="T30" fmla="*/ 0 w 247"/>
                  <a:gd name="T31" fmla="*/ 557 h 593"/>
                  <a:gd name="T32" fmla="*/ 0 w 247"/>
                  <a:gd name="T33" fmla="*/ 37 h 593"/>
                  <a:gd name="T34" fmla="*/ 2 w 247"/>
                  <a:gd name="T35" fmla="*/ 23 h 593"/>
                  <a:gd name="T36" fmla="*/ 10 w 247"/>
                  <a:gd name="T37" fmla="*/ 11 h 593"/>
                  <a:gd name="T38" fmla="*/ 22 w 247"/>
                  <a:gd name="T39" fmla="*/ 3 h 593"/>
                  <a:gd name="T40" fmla="*/ 36 w 247"/>
                  <a:gd name="T41" fmla="*/ 0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47" h="593">
                    <a:moveTo>
                      <a:pt x="36" y="0"/>
                    </a:moveTo>
                    <a:lnTo>
                      <a:pt x="210" y="0"/>
                    </a:lnTo>
                    <a:lnTo>
                      <a:pt x="223" y="3"/>
                    </a:lnTo>
                    <a:lnTo>
                      <a:pt x="236" y="11"/>
                    </a:lnTo>
                    <a:lnTo>
                      <a:pt x="244" y="23"/>
                    </a:lnTo>
                    <a:lnTo>
                      <a:pt x="247" y="37"/>
                    </a:lnTo>
                    <a:lnTo>
                      <a:pt x="247" y="557"/>
                    </a:lnTo>
                    <a:lnTo>
                      <a:pt x="244" y="571"/>
                    </a:lnTo>
                    <a:lnTo>
                      <a:pt x="236" y="583"/>
                    </a:lnTo>
                    <a:lnTo>
                      <a:pt x="225" y="591"/>
                    </a:lnTo>
                    <a:lnTo>
                      <a:pt x="210" y="593"/>
                    </a:lnTo>
                    <a:lnTo>
                      <a:pt x="36" y="593"/>
                    </a:lnTo>
                    <a:lnTo>
                      <a:pt x="22" y="591"/>
                    </a:lnTo>
                    <a:lnTo>
                      <a:pt x="10" y="583"/>
                    </a:lnTo>
                    <a:lnTo>
                      <a:pt x="2" y="571"/>
                    </a:lnTo>
                    <a:lnTo>
                      <a:pt x="0" y="557"/>
                    </a:lnTo>
                    <a:lnTo>
                      <a:pt x="0" y="37"/>
                    </a:lnTo>
                    <a:lnTo>
                      <a:pt x="2" y="23"/>
                    </a:lnTo>
                    <a:lnTo>
                      <a:pt x="10" y="11"/>
                    </a:lnTo>
                    <a:lnTo>
                      <a:pt x="22" y="3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Freeform 15"/>
              <p:cNvSpPr>
                <a:spLocks/>
              </p:cNvSpPr>
              <p:nvPr/>
            </p:nvSpPr>
            <p:spPr bwMode="auto">
              <a:xfrm>
                <a:off x="743" y="280"/>
                <a:ext cx="41" cy="99"/>
              </a:xfrm>
              <a:custGeom>
                <a:avLst/>
                <a:gdLst>
                  <a:gd name="T0" fmla="*/ 36 w 247"/>
                  <a:gd name="T1" fmla="*/ 0 h 593"/>
                  <a:gd name="T2" fmla="*/ 209 w 247"/>
                  <a:gd name="T3" fmla="*/ 0 h 593"/>
                  <a:gd name="T4" fmla="*/ 224 w 247"/>
                  <a:gd name="T5" fmla="*/ 3 h 593"/>
                  <a:gd name="T6" fmla="*/ 236 w 247"/>
                  <a:gd name="T7" fmla="*/ 11 h 593"/>
                  <a:gd name="T8" fmla="*/ 243 w 247"/>
                  <a:gd name="T9" fmla="*/ 23 h 593"/>
                  <a:gd name="T10" fmla="*/ 247 w 247"/>
                  <a:gd name="T11" fmla="*/ 37 h 593"/>
                  <a:gd name="T12" fmla="*/ 247 w 247"/>
                  <a:gd name="T13" fmla="*/ 557 h 593"/>
                  <a:gd name="T14" fmla="*/ 243 w 247"/>
                  <a:gd name="T15" fmla="*/ 571 h 593"/>
                  <a:gd name="T16" fmla="*/ 236 w 247"/>
                  <a:gd name="T17" fmla="*/ 583 h 593"/>
                  <a:gd name="T18" fmla="*/ 224 w 247"/>
                  <a:gd name="T19" fmla="*/ 591 h 593"/>
                  <a:gd name="T20" fmla="*/ 209 w 247"/>
                  <a:gd name="T21" fmla="*/ 593 h 593"/>
                  <a:gd name="T22" fmla="*/ 36 w 247"/>
                  <a:gd name="T23" fmla="*/ 593 h 593"/>
                  <a:gd name="T24" fmla="*/ 22 w 247"/>
                  <a:gd name="T25" fmla="*/ 591 h 593"/>
                  <a:gd name="T26" fmla="*/ 10 w 247"/>
                  <a:gd name="T27" fmla="*/ 583 h 593"/>
                  <a:gd name="T28" fmla="*/ 2 w 247"/>
                  <a:gd name="T29" fmla="*/ 571 h 593"/>
                  <a:gd name="T30" fmla="*/ 0 w 247"/>
                  <a:gd name="T31" fmla="*/ 557 h 593"/>
                  <a:gd name="T32" fmla="*/ 0 w 247"/>
                  <a:gd name="T33" fmla="*/ 37 h 593"/>
                  <a:gd name="T34" fmla="*/ 2 w 247"/>
                  <a:gd name="T35" fmla="*/ 23 h 593"/>
                  <a:gd name="T36" fmla="*/ 10 w 247"/>
                  <a:gd name="T37" fmla="*/ 11 h 593"/>
                  <a:gd name="T38" fmla="*/ 22 w 247"/>
                  <a:gd name="T39" fmla="*/ 3 h 593"/>
                  <a:gd name="T40" fmla="*/ 36 w 247"/>
                  <a:gd name="T41" fmla="*/ 0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47" h="593">
                    <a:moveTo>
                      <a:pt x="36" y="0"/>
                    </a:moveTo>
                    <a:lnTo>
                      <a:pt x="209" y="0"/>
                    </a:lnTo>
                    <a:lnTo>
                      <a:pt x="224" y="3"/>
                    </a:lnTo>
                    <a:lnTo>
                      <a:pt x="236" y="11"/>
                    </a:lnTo>
                    <a:lnTo>
                      <a:pt x="243" y="23"/>
                    </a:lnTo>
                    <a:lnTo>
                      <a:pt x="247" y="37"/>
                    </a:lnTo>
                    <a:lnTo>
                      <a:pt x="247" y="557"/>
                    </a:lnTo>
                    <a:lnTo>
                      <a:pt x="243" y="571"/>
                    </a:lnTo>
                    <a:lnTo>
                      <a:pt x="236" y="583"/>
                    </a:lnTo>
                    <a:lnTo>
                      <a:pt x="224" y="591"/>
                    </a:lnTo>
                    <a:lnTo>
                      <a:pt x="209" y="593"/>
                    </a:lnTo>
                    <a:lnTo>
                      <a:pt x="36" y="593"/>
                    </a:lnTo>
                    <a:lnTo>
                      <a:pt x="22" y="591"/>
                    </a:lnTo>
                    <a:lnTo>
                      <a:pt x="10" y="583"/>
                    </a:lnTo>
                    <a:lnTo>
                      <a:pt x="2" y="571"/>
                    </a:lnTo>
                    <a:lnTo>
                      <a:pt x="0" y="557"/>
                    </a:lnTo>
                    <a:lnTo>
                      <a:pt x="0" y="37"/>
                    </a:lnTo>
                    <a:lnTo>
                      <a:pt x="2" y="23"/>
                    </a:lnTo>
                    <a:lnTo>
                      <a:pt x="10" y="11"/>
                    </a:lnTo>
                    <a:lnTo>
                      <a:pt x="22" y="3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Freeform 16"/>
              <p:cNvSpPr>
                <a:spLocks/>
              </p:cNvSpPr>
              <p:nvPr/>
            </p:nvSpPr>
            <p:spPr bwMode="auto">
              <a:xfrm>
                <a:off x="854" y="280"/>
                <a:ext cx="42" cy="99"/>
              </a:xfrm>
              <a:custGeom>
                <a:avLst/>
                <a:gdLst>
                  <a:gd name="T0" fmla="*/ 37 w 247"/>
                  <a:gd name="T1" fmla="*/ 0 h 593"/>
                  <a:gd name="T2" fmla="*/ 210 w 247"/>
                  <a:gd name="T3" fmla="*/ 0 h 593"/>
                  <a:gd name="T4" fmla="*/ 224 w 247"/>
                  <a:gd name="T5" fmla="*/ 3 h 593"/>
                  <a:gd name="T6" fmla="*/ 237 w 247"/>
                  <a:gd name="T7" fmla="*/ 11 h 593"/>
                  <a:gd name="T8" fmla="*/ 245 w 247"/>
                  <a:gd name="T9" fmla="*/ 23 h 593"/>
                  <a:gd name="T10" fmla="*/ 247 w 247"/>
                  <a:gd name="T11" fmla="*/ 37 h 593"/>
                  <a:gd name="T12" fmla="*/ 247 w 247"/>
                  <a:gd name="T13" fmla="*/ 557 h 593"/>
                  <a:gd name="T14" fmla="*/ 245 w 247"/>
                  <a:gd name="T15" fmla="*/ 571 h 593"/>
                  <a:gd name="T16" fmla="*/ 237 w 247"/>
                  <a:gd name="T17" fmla="*/ 583 h 593"/>
                  <a:gd name="T18" fmla="*/ 224 w 247"/>
                  <a:gd name="T19" fmla="*/ 591 h 593"/>
                  <a:gd name="T20" fmla="*/ 210 w 247"/>
                  <a:gd name="T21" fmla="*/ 593 h 593"/>
                  <a:gd name="T22" fmla="*/ 37 w 247"/>
                  <a:gd name="T23" fmla="*/ 593 h 593"/>
                  <a:gd name="T24" fmla="*/ 22 w 247"/>
                  <a:gd name="T25" fmla="*/ 591 h 593"/>
                  <a:gd name="T26" fmla="*/ 11 w 247"/>
                  <a:gd name="T27" fmla="*/ 583 h 593"/>
                  <a:gd name="T28" fmla="*/ 3 w 247"/>
                  <a:gd name="T29" fmla="*/ 571 h 593"/>
                  <a:gd name="T30" fmla="*/ 0 w 247"/>
                  <a:gd name="T31" fmla="*/ 557 h 593"/>
                  <a:gd name="T32" fmla="*/ 0 w 247"/>
                  <a:gd name="T33" fmla="*/ 37 h 593"/>
                  <a:gd name="T34" fmla="*/ 3 w 247"/>
                  <a:gd name="T35" fmla="*/ 23 h 593"/>
                  <a:gd name="T36" fmla="*/ 11 w 247"/>
                  <a:gd name="T37" fmla="*/ 11 h 593"/>
                  <a:gd name="T38" fmla="*/ 22 w 247"/>
                  <a:gd name="T39" fmla="*/ 3 h 593"/>
                  <a:gd name="T40" fmla="*/ 37 w 247"/>
                  <a:gd name="T41" fmla="*/ 0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47" h="593">
                    <a:moveTo>
                      <a:pt x="37" y="0"/>
                    </a:moveTo>
                    <a:lnTo>
                      <a:pt x="210" y="0"/>
                    </a:lnTo>
                    <a:lnTo>
                      <a:pt x="224" y="3"/>
                    </a:lnTo>
                    <a:lnTo>
                      <a:pt x="237" y="11"/>
                    </a:lnTo>
                    <a:lnTo>
                      <a:pt x="245" y="23"/>
                    </a:lnTo>
                    <a:lnTo>
                      <a:pt x="247" y="37"/>
                    </a:lnTo>
                    <a:lnTo>
                      <a:pt x="247" y="557"/>
                    </a:lnTo>
                    <a:lnTo>
                      <a:pt x="245" y="571"/>
                    </a:lnTo>
                    <a:lnTo>
                      <a:pt x="237" y="583"/>
                    </a:lnTo>
                    <a:lnTo>
                      <a:pt x="224" y="591"/>
                    </a:lnTo>
                    <a:lnTo>
                      <a:pt x="210" y="593"/>
                    </a:lnTo>
                    <a:lnTo>
                      <a:pt x="37" y="593"/>
                    </a:lnTo>
                    <a:lnTo>
                      <a:pt x="22" y="591"/>
                    </a:lnTo>
                    <a:lnTo>
                      <a:pt x="11" y="583"/>
                    </a:lnTo>
                    <a:lnTo>
                      <a:pt x="3" y="571"/>
                    </a:lnTo>
                    <a:lnTo>
                      <a:pt x="0" y="557"/>
                    </a:lnTo>
                    <a:lnTo>
                      <a:pt x="0" y="37"/>
                    </a:lnTo>
                    <a:lnTo>
                      <a:pt x="3" y="23"/>
                    </a:lnTo>
                    <a:lnTo>
                      <a:pt x="11" y="11"/>
                    </a:lnTo>
                    <a:lnTo>
                      <a:pt x="22" y="3"/>
                    </a:lnTo>
                    <a:lnTo>
                      <a:pt x="3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40" name="Group 239"/>
          <p:cNvGrpSpPr/>
          <p:nvPr/>
        </p:nvGrpSpPr>
        <p:grpSpPr>
          <a:xfrm>
            <a:off x="6295651" y="2978440"/>
            <a:ext cx="2530850" cy="3381435"/>
            <a:chOff x="6134794" y="2245660"/>
            <a:chExt cx="2945930" cy="4069186"/>
          </a:xfrm>
        </p:grpSpPr>
        <p:sp>
          <p:nvSpPr>
            <p:cNvPr id="241" name="Rounded Rectangle 240"/>
            <p:cNvSpPr/>
            <p:nvPr/>
          </p:nvSpPr>
          <p:spPr>
            <a:xfrm>
              <a:off x="6607848" y="2245660"/>
              <a:ext cx="1828800" cy="1828799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6134794" y="4425932"/>
              <a:ext cx="2945930" cy="18889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 the case of coverage </a:t>
              </a:r>
              <a:r>
                <a:rPr lang="en-US" sz="16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bands (i.e. sub-1 GHz) there may be possible coverage obligations</a:t>
              </a:r>
            </a:p>
            <a:p>
              <a:pPr algn="ctr"/>
              <a:r>
                <a:rPr lang="en-US" sz="16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(e.g. 90 per cent population coverage); </a:t>
              </a:r>
            </a:p>
          </p:txBody>
        </p:sp>
        <p:grpSp>
          <p:nvGrpSpPr>
            <p:cNvPr id="243" name="Group 19"/>
            <p:cNvGrpSpPr>
              <a:grpSpLocks noChangeAspect="1"/>
            </p:cNvGrpSpPr>
            <p:nvPr/>
          </p:nvGrpSpPr>
          <p:grpSpPr bwMode="auto">
            <a:xfrm>
              <a:off x="6918604" y="2627295"/>
              <a:ext cx="1089025" cy="1111250"/>
              <a:chOff x="174" y="338"/>
              <a:chExt cx="686" cy="700"/>
            </a:xfrm>
            <a:solidFill>
              <a:schemeClr val="bg1"/>
            </a:solidFill>
          </p:grpSpPr>
          <p:sp>
            <p:nvSpPr>
              <p:cNvPr id="244" name="Freeform 21"/>
              <p:cNvSpPr>
                <a:spLocks noEditPoints="1"/>
              </p:cNvSpPr>
              <p:nvPr/>
            </p:nvSpPr>
            <p:spPr bwMode="auto">
              <a:xfrm>
                <a:off x="174" y="338"/>
                <a:ext cx="686" cy="700"/>
              </a:xfrm>
              <a:custGeom>
                <a:avLst/>
                <a:gdLst>
                  <a:gd name="T0" fmla="*/ 1498 w 3432"/>
                  <a:gd name="T1" fmla="*/ 530 h 3499"/>
                  <a:gd name="T2" fmla="*/ 1441 w 3432"/>
                  <a:gd name="T3" fmla="*/ 316 h 3499"/>
                  <a:gd name="T4" fmla="*/ 1236 w 3432"/>
                  <a:gd name="T5" fmla="*/ 610 h 3499"/>
                  <a:gd name="T6" fmla="*/ 883 w 3432"/>
                  <a:gd name="T7" fmla="*/ 562 h 3499"/>
                  <a:gd name="T8" fmla="*/ 996 w 3432"/>
                  <a:gd name="T9" fmla="*/ 758 h 3499"/>
                  <a:gd name="T10" fmla="*/ 818 w 3432"/>
                  <a:gd name="T11" fmla="*/ 951 h 3499"/>
                  <a:gd name="T12" fmla="*/ 617 w 3432"/>
                  <a:gd name="T13" fmla="*/ 812 h 3499"/>
                  <a:gd name="T14" fmla="*/ 661 w 3432"/>
                  <a:gd name="T15" fmla="*/ 1201 h 3499"/>
                  <a:gd name="T16" fmla="*/ 344 w 3432"/>
                  <a:gd name="T17" fmla="*/ 1329 h 3499"/>
                  <a:gd name="T18" fmla="*/ 571 w 3432"/>
                  <a:gd name="T19" fmla="*/ 1470 h 3499"/>
                  <a:gd name="T20" fmla="*/ 318 w 3432"/>
                  <a:gd name="T21" fmla="*/ 1441 h 3499"/>
                  <a:gd name="T22" fmla="*/ 581 w 3432"/>
                  <a:gd name="T23" fmla="*/ 1697 h 3499"/>
                  <a:gd name="T24" fmla="*/ 530 w 3432"/>
                  <a:gd name="T25" fmla="*/ 1824 h 3499"/>
                  <a:gd name="T26" fmla="*/ 543 w 3432"/>
                  <a:gd name="T27" fmla="*/ 2032 h 3499"/>
                  <a:gd name="T28" fmla="*/ 346 w 3432"/>
                  <a:gd name="T29" fmla="*/ 2177 h 3499"/>
                  <a:gd name="T30" fmla="*/ 639 w 3432"/>
                  <a:gd name="T31" fmla="*/ 2330 h 3499"/>
                  <a:gd name="T32" fmla="*/ 784 w 3432"/>
                  <a:gd name="T33" fmla="*/ 2552 h 3499"/>
                  <a:gd name="T34" fmla="*/ 850 w 3432"/>
                  <a:gd name="T35" fmla="*/ 2913 h 3499"/>
                  <a:gd name="T36" fmla="*/ 950 w 3432"/>
                  <a:gd name="T37" fmla="*/ 2984 h 3499"/>
                  <a:gd name="T38" fmla="*/ 1221 w 3432"/>
                  <a:gd name="T39" fmla="*/ 2925 h 3499"/>
                  <a:gd name="T40" fmla="*/ 1458 w 3432"/>
                  <a:gd name="T41" fmla="*/ 2985 h 3499"/>
                  <a:gd name="T42" fmla="*/ 1481 w 3432"/>
                  <a:gd name="T43" fmla="*/ 3000 h 3499"/>
                  <a:gd name="T44" fmla="*/ 1679 w 3432"/>
                  <a:gd name="T45" fmla="*/ 2883 h 3499"/>
                  <a:gd name="T46" fmla="*/ 1789 w 3432"/>
                  <a:gd name="T47" fmla="*/ 3209 h 3499"/>
                  <a:gd name="T48" fmla="*/ 1995 w 3432"/>
                  <a:gd name="T49" fmla="*/ 2939 h 3499"/>
                  <a:gd name="T50" fmla="*/ 2270 w 3432"/>
                  <a:gd name="T51" fmla="*/ 3097 h 3499"/>
                  <a:gd name="T52" fmla="*/ 2365 w 3432"/>
                  <a:gd name="T53" fmla="*/ 3051 h 3499"/>
                  <a:gd name="T54" fmla="*/ 2491 w 3432"/>
                  <a:gd name="T55" fmla="*/ 2711 h 3499"/>
                  <a:gd name="T56" fmla="*/ 2671 w 3432"/>
                  <a:gd name="T57" fmla="*/ 2520 h 3499"/>
                  <a:gd name="T58" fmla="*/ 3006 w 3432"/>
                  <a:gd name="T59" fmla="*/ 2386 h 3499"/>
                  <a:gd name="T60" fmla="*/ 3050 w 3432"/>
                  <a:gd name="T61" fmla="*/ 2285 h 3499"/>
                  <a:gd name="T62" fmla="*/ 2917 w 3432"/>
                  <a:gd name="T63" fmla="*/ 2000 h 3499"/>
                  <a:gd name="T64" fmla="*/ 3143 w 3432"/>
                  <a:gd name="T65" fmla="*/ 1890 h 3499"/>
                  <a:gd name="T66" fmla="*/ 2831 w 3432"/>
                  <a:gd name="T67" fmla="*/ 1729 h 3499"/>
                  <a:gd name="T68" fmla="*/ 3126 w 3432"/>
                  <a:gd name="T69" fmla="*/ 1491 h 3499"/>
                  <a:gd name="T70" fmla="*/ 2917 w 3432"/>
                  <a:gd name="T71" fmla="*/ 1511 h 3499"/>
                  <a:gd name="T72" fmla="*/ 3054 w 3432"/>
                  <a:gd name="T73" fmla="*/ 1224 h 3499"/>
                  <a:gd name="T74" fmla="*/ 2823 w 3432"/>
                  <a:gd name="T75" fmla="*/ 1231 h 3499"/>
                  <a:gd name="T76" fmla="*/ 2691 w 3432"/>
                  <a:gd name="T77" fmla="*/ 1003 h 3499"/>
                  <a:gd name="T78" fmla="*/ 2838 w 3432"/>
                  <a:gd name="T79" fmla="*/ 842 h 3499"/>
                  <a:gd name="T80" fmla="*/ 2482 w 3432"/>
                  <a:gd name="T81" fmla="*/ 801 h 3499"/>
                  <a:gd name="T82" fmla="*/ 2431 w 3432"/>
                  <a:gd name="T83" fmla="*/ 484 h 3499"/>
                  <a:gd name="T84" fmla="*/ 2244 w 3432"/>
                  <a:gd name="T85" fmla="*/ 644 h 3499"/>
                  <a:gd name="T86" fmla="*/ 2012 w 3432"/>
                  <a:gd name="T87" fmla="*/ 564 h 3499"/>
                  <a:gd name="T88" fmla="*/ 1984 w 3432"/>
                  <a:gd name="T89" fmla="*/ 562 h 3499"/>
                  <a:gd name="T90" fmla="*/ 1789 w 3432"/>
                  <a:gd name="T91" fmla="*/ 565 h 3499"/>
                  <a:gd name="T92" fmla="*/ 1665 w 3432"/>
                  <a:gd name="T93" fmla="*/ 618 h 3499"/>
                  <a:gd name="T94" fmla="*/ 1716 w 3432"/>
                  <a:gd name="T95" fmla="*/ 0 h 3499"/>
                  <a:gd name="T96" fmla="*/ 2612 w 3432"/>
                  <a:gd name="T97" fmla="*/ 257 h 3499"/>
                  <a:gd name="T98" fmla="*/ 3231 w 3432"/>
                  <a:gd name="T99" fmla="*/ 926 h 3499"/>
                  <a:gd name="T100" fmla="*/ 3428 w 3432"/>
                  <a:gd name="T101" fmla="*/ 1860 h 3499"/>
                  <a:gd name="T102" fmla="*/ 3125 w 3432"/>
                  <a:gd name="T103" fmla="*/ 2748 h 3499"/>
                  <a:gd name="T104" fmla="*/ 2431 w 3432"/>
                  <a:gd name="T105" fmla="*/ 3340 h 3499"/>
                  <a:gd name="T106" fmla="*/ 1501 w 3432"/>
                  <a:gd name="T107" fmla="*/ 3485 h 3499"/>
                  <a:gd name="T108" fmla="*/ 654 w 3432"/>
                  <a:gd name="T109" fmla="*/ 3123 h 3499"/>
                  <a:gd name="T110" fmla="*/ 116 w 3432"/>
                  <a:gd name="T111" fmla="*/ 2382 h 3499"/>
                  <a:gd name="T112" fmla="*/ 30 w 3432"/>
                  <a:gd name="T113" fmla="*/ 1423 h 3499"/>
                  <a:gd name="T114" fmla="*/ 433 w 3432"/>
                  <a:gd name="T115" fmla="*/ 587 h 3499"/>
                  <a:gd name="T116" fmla="*/ 1193 w 3432"/>
                  <a:gd name="T117" fmla="*/ 82 h 3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432" h="3499">
                    <a:moveTo>
                      <a:pt x="1645" y="290"/>
                    </a:moveTo>
                    <a:lnTo>
                      <a:pt x="1585" y="294"/>
                    </a:lnTo>
                    <a:lnTo>
                      <a:pt x="1527" y="301"/>
                    </a:lnTo>
                    <a:lnTo>
                      <a:pt x="1470" y="312"/>
                    </a:lnTo>
                    <a:lnTo>
                      <a:pt x="1506" y="514"/>
                    </a:lnTo>
                    <a:lnTo>
                      <a:pt x="1506" y="518"/>
                    </a:lnTo>
                    <a:lnTo>
                      <a:pt x="1505" y="523"/>
                    </a:lnTo>
                    <a:lnTo>
                      <a:pt x="1501" y="526"/>
                    </a:lnTo>
                    <a:lnTo>
                      <a:pt x="1498" y="530"/>
                    </a:lnTo>
                    <a:lnTo>
                      <a:pt x="1493" y="531"/>
                    </a:lnTo>
                    <a:lnTo>
                      <a:pt x="1492" y="532"/>
                    </a:lnTo>
                    <a:lnTo>
                      <a:pt x="1490" y="532"/>
                    </a:lnTo>
                    <a:lnTo>
                      <a:pt x="1487" y="531"/>
                    </a:lnTo>
                    <a:lnTo>
                      <a:pt x="1483" y="530"/>
                    </a:lnTo>
                    <a:lnTo>
                      <a:pt x="1480" y="526"/>
                    </a:lnTo>
                    <a:lnTo>
                      <a:pt x="1478" y="523"/>
                    </a:lnTo>
                    <a:lnTo>
                      <a:pt x="1475" y="519"/>
                    </a:lnTo>
                    <a:lnTo>
                      <a:pt x="1441" y="316"/>
                    </a:lnTo>
                    <a:lnTo>
                      <a:pt x="1366" y="333"/>
                    </a:lnTo>
                    <a:lnTo>
                      <a:pt x="1293" y="354"/>
                    </a:lnTo>
                    <a:lnTo>
                      <a:pt x="1221" y="379"/>
                    </a:lnTo>
                    <a:lnTo>
                      <a:pt x="1152" y="406"/>
                    </a:lnTo>
                    <a:lnTo>
                      <a:pt x="1246" y="588"/>
                    </a:lnTo>
                    <a:lnTo>
                      <a:pt x="1247" y="596"/>
                    </a:lnTo>
                    <a:lnTo>
                      <a:pt x="1245" y="603"/>
                    </a:lnTo>
                    <a:lnTo>
                      <a:pt x="1239" y="609"/>
                    </a:lnTo>
                    <a:lnTo>
                      <a:pt x="1236" y="610"/>
                    </a:lnTo>
                    <a:lnTo>
                      <a:pt x="1232" y="610"/>
                    </a:lnTo>
                    <a:lnTo>
                      <a:pt x="1228" y="610"/>
                    </a:lnTo>
                    <a:lnTo>
                      <a:pt x="1224" y="609"/>
                    </a:lnTo>
                    <a:lnTo>
                      <a:pt x="1221" y="605"/>
                    </a:lnTo>
                    <a:lnTo>
                      <a:pt x="1219" y="602"/>
                    </a:lnTo>
                    <a:lnTo>
                      <a:pt x="1124" y="419"/>
                    </a:lnTo>
                    <a:lnTo>
                      <a:pt x="1040" y="461"/>
                    </a:lnTo>
                    <a:lnTo>
                      <a:pt x="959" y="509"/>
                    </a:lnTo>
                    <a:lnTo>
                      <a:pt x="883" y="562"/>
                    </a:lnTo>
                    <a:lnTo>
                      <a:pt x="1016" y="737"/>
                    </a:lnTo>
                    <a:lnTo>
                      <a:pt x="1018" y="743"/>
                    </a:lnTo>
                    <a:lnTo>
                      <a:pt x="1018" y="751"/>
                    </a:lnTo>
                    <a:lnTo>
                      <a:pt x="1013" y="757"/>
                    </a:lnTo>
                    <a:lnTo>
                      <a:pt x="1010" y="759"/>
                    </a:lnTo>
                    <a:lnTo>
                      <a:pt x="1007" y="761"/>
                    </a:lnTo>
                    <a:lnTo>
                      <a:pt x="1004" y="761"/>
                    </a:lnTo>
                    <a:lnTo>
                      <a:pt x="999" y="761"/>
                    </a:lnTo>
                    <a:lnTo>
                      <a:pt x="996" y="758"/>
                    </a:lnTo>
                    <a:lnTo>
                      <a:pt x="993" y="755"/>
                    </a:lnTo>
                    <a:lnTo>
                      <a:pt x="858" y="580"/>
                    </a:lnTo>
                    <a:lnTo>
                      <a:pt x="799" y="628"/>
                    </a:lnTo>
                    <a:lnTo>
                      <a:pt x="743" y="679"/>
                    </a:lnTo>
                    <a:lnTo>
                      <a:pt x="688" y="733"/>
                    </a:lnTo>
                    <a:lnTo>
                      <a:pt x="637" y="789"/>
                    </a:lnTo>
                    <a:lnTo>
                      <a:pt x="812" y="936"/>
                    </a:lnTo>
                    <a:lnTo>
                      <a:pt x="817" y="943"/>
                    </a:lnTo>
                    <a:lnTo>
                      <a:pt x="818" y="951"/>
                    </a:lnTo>
                    <a:lnTo>
                      <a:pt x="814" y="958"/>
                    </a:lnTo>
                    <a:lnTo>
                      <a:pt x="812" y="960"/>
                    </a:lnTo>
                    <a:lnTo>
                      <a:pt x="810" y="963"/>
                    </a:lnTo>
                    <a:lnTo>
                      <a:pt x="807" y="963"/>
                    </a:lnTo>
                    <a:lnTo>
                      <a:pt x="803" y="964"/>
                    </a:lnTo>
                    <a:lnTo>
                      <a:pt x="800" y="963"/>
                    </a:lnTo>
                    <a:lnTo>
                      <a:pt x="796" y="962"/>
                    </a:lnTo>
                    <a:lnTo>
                      <a:pt x="793" y="960"/>
                    </a:lnTo>
                    <a:lnTo>
                      <a:pt x="617" y="812"/>
                    </a:lnTo>
                    <a:lnTo>
                      <a:pt x="570" y="871"/>
                    </a:lnTo>
                    <a:lnTo>
                      <a:pt x="528" y="934"/>
                    </a:lnTo>
                    <a:lnTo>
                      <a:pt x="487" y="999"/>
                    </a:lnTo>
                    <a:lnTo>
                      <a:pt x="450" y="1067"/>
                    </a:lnTo>
                    <a:lnTo>
                      <a:pt x="656" y="1179"/>
                    </a:lnTo>
                    <a:lnTo>
                      <a:pt x="662" y="1183"/>
                    </a:lnTo>
                    <a:lnTo>
                      <a:pt x="665" y="1190"/>
                    </a:lnTo>
                    <a:lnTo>
                      <a:pt x="663" y="1198"/>
                    </a:lnTo>
                    <a:lnTo>
                      <a:pt x="661" y="1201"/>
                    </a:lnTo>
                    <a:lnTo>
                      <a:pt x="658" y="1205"/>
                    </a:lnTo>
                    <a:lnTo>
                      <a:pt x="654" y="1206"/>
                    </a:lnTo>
                    <a:lnTo>
                      <a:pt x="650" y="1206"/>
                    </a:lnTo>
                    <a:lnTo>
                      <a:pt x="646" y="1206"/>
                    </a:lnTo>
                    <a:lnTo>
                      <a:pt x="643" y="1204"/>
                    </a:lnTo>
                    <a:lnTo>
                      <a:pt x="437" y="1094"/>
                    </a:lnTo>
                    <a:lnTo>
                      <a:pt x="401" y="1171"/>
                    </a:lnTo>
                    <a:lnTo>
                      <a:pt x="371" y="1248"/>
                    </a:lnTo>
                    <a:lnTo>
                      <a:pt x="344" y="1329"/>
                    </a:lnTo>
                    <a:lnTo>
                      <a:pt x="323" y="1412"/>
                    </a:lnTo>
                    <a:lnTo>
                      <a:pt x="323" y="1412"/>
                    </a:lnTo>
                    <a:lnTo>
                      <a:pt x="324" y="1412"/>
                    </a:lnTo>
                    <a:lnTo>
                      <a:pt x="325" y="1412"/>
                    </a:lnTo>
                    <a:lnTo>
                      <a:pt x="559" y="1456"/>
                    </a:lnTo>
                    <a:lnTo>
                      <a:pt x="563" y="1459"/>
                    </a:lnTo>
                    <a:lnTo>
                      <a:pt x="567" y="1462"/>
                    </a:lnTo>
                    <a:lnTo>
                      <a:pt x="569" y="1465"/>
                    </a:lnTo>
                    <a:lnTo>
                      <a:pt x="571" y="1470"/>
                    </a:lnTo>
                    <a:lnTo>
                      <a:pt x="571" y="1475"/>
                    </a:lnTo>
                    <a:lnTo>
                      <a:pt x="569" y="1478"/>
                    </a:lnTo>
                    <a:lnTo>
                      <a:pt x="567" y="1481"/>
                    </a:lnTo>
                    <a:lnTo>
                      <a:pt x="563" y="1485"/>
                    </a:lnTo>
                    <a:lnTo>
                      <a:pt x="560" y="1486"/>
                    </a:lnTo>
                    <a:lnTo>
                      <a:pt x="556" y="1487"/>
                    </a:lnTo>
                    <a:lnTo>
                      <a:pt x="553" y="1487"/>
                    </a:lnTo>
                    <a:lnTo>
                      <a:pt x="319" y="1441"/>
                    </a:lnTo>
                    <a:lnTo>
                      <a:pt x="318" y="1441"/>
                    </a:lnTo>
                    <a:lnTo>
                      <a:pt x="318" y="1440"/>
                    </a:lnTo>
                    <a:lnTo>
                      <a:pt x="317" y="1440"/>
                    </a:lnTo>
                    <a:lnTo>
                      <a:pt x="302" y="1518"/>
                    </a:lnTo>
                    <a:lnTo>
                      <a:pt x="291" y="1596"/>
                    </a:lnTo>
                    <a:lnTo>
                      <a:pt x="286" y="1674"/>
                    </a:lnTo>
                    <a:lnTo>
                      <a:pt x="530" y="1674"/>
                    </a:lnTo>
                    <a:lnTo>
                      <a:pt x="549" y="1678"/>
                    </a:lnTo>
                    <a:lnTo>
                      <a:pt x="567" y="1685"/>
                    </a:lnTo>
                    <a:lnTo>
                      <a:pt x="581" y="1697"/>
                    </a:lnTo>
                    <a:lnTo>
                      <a:pt x="593" y="1712"/>
                    </a:lnTo>
                    <a:lnTo>
                      <a:pt x="600" y="1729"/>
                    </a:lnTo>
                    <a:lnTo>
                      <a:pt x="603" y="1750"/>
                    </a:lnTo>
                    <a:lnTo>
                      <a:pt x="600" y="1769"/>
                    </a:lnTo>
                    <a:lnTo>
                      <a:pt x="593" y="1788"/>
                    </a:lnTo>
                    <a:lnTo>
                      <a:pt x="581" y="1802"/>
                    </a:lnTo>
                    <a:lnTo>
                      <a:pt x="567" y="1814"/>
                    </a:lnTo>
                    <a:lnTo>
                      <a:pt x="549" y="1822"/>
                    </a:lnTo>
                    <a:lnTo>
                      <a:pt x="530" y="1824"/>
                    </a:lnTo>
                    <a:lnTo>
                      <a:pt x="286" y="1824"/>
                    </a:lnTo>
                    <a:lnTo>
                      <a:pt x="292" y="1906"/>
                    </a:lnTo>
                    <a:lnTo>
                      <a:pt x="304" y="1987"/>
                    </a:lnTo>
                    <a:lnTo>
                      <a:pt x="319" y="2067"/>
                    </a:lnTo>
                    <a:lnTo>
                      <a:pt x="529" y="2027"/>
                    </a:lnTo>
                    <a:lnTo>
                      <a:pt x="533" y="2027"/>
                    </a:lnTo>
                    <a:lnTo>
                      <a:pt x="537" y="2029"/>
                    </a:lnTo>
                    <a:lnTo>
                      <a:pt x="540" y="2030"/>
                    </a:lnTo>
                    <a:lnTo>
                      <a:pt x="543" y="2032"/>
                    </a:lnTo>
                    <a:lnTo>
                      <a:pt x="546" y="2035"/>
                    </a:lnTo>
                    <a:lnTo>
                      <a:pt x="547" y="2040"/>
                    </a:lnTo>
                    <a:lnTo>
                      <a:pt x="547" y="2045"/>
                    </a:lnTo>
                    <a:lnTo>
                      <a:pt x="546" y="2049"/>
                    </a:lnTo>
                    <a:lnTo>
                      <a:pt x="542" y="2053"/>
                    </a:lnTo>
                    <a:lnTo>
                      <a:pt x="539" y="2056"/>
                    </a:lnTo>
                    <a:lnTo>
                      <a:pt x="534" y="2057"/>
                    </a:lnTo>
                    <a:lnTo>
                      <a:pt x="324" y="2097"/>
                    </a:lnTo>
                    <a:lnTo>
                      <a:pt x="346" y="2177"/>
                    </a:lnTo>
                    <a:lnTo>
                      <a:pt x="373" y="2256"/>
                    </a:lnTo>
                    <a:lnTo>
                      <a:pt x="403" y="2332"/>
                    </a:lnTo>
                    <a:lnTo>
                      <a:pt x="438" y="2406"/>
                    </a:lnTo>
                    <a:lnTo>
                      <a:pt x="618" y="2310"/>
                    </a:lnTo>
                    <a:lnTo>
                      <a:pt x="626" y="2307"/>
                    </a:lnTo>
                    <a:lnTo>
                      <a:pt x="633" y="2310"/>
                    </a:lnTo>
                    <a:lnTo>
                      <a:pt x="639" y="2315"/>
                    </a:lnTo>
                    <a:lnTo>
                      <a:pt x="641" y="2323"/>
                    </a:lnTo>
                    <a:lnTo>
                      <a:pt x="639" y="2330"/>
                    </a:lnTo>
                    <a:lnTo>
                      <a:pt x="633" y="2336"/>
                    </a:lnTo>
                    <a:lnTo>
                      <a:pt x="451" y="2433"/>
                    </a:lnTo>
                    <a:lnTo>
                      <a:pt x="487" y="2499"/>
                    </a:lnTo>
                    <a:lnTo>
                      <a:pt x="526" y="2563"/>
                    </a:lnTo>
                    <a:lnTo>
                      <a:pt x="569" y="2625"/>
                    </a:lnTo>
                    <a:lnTo>
                      <a:pt x="615" y="2683"/>
                    </a:lnTo>
                    <a:lnTo>
                      <a:pt x="770" y="2553"/>
                    </a:lnTo>
                    <a:lnTo>
                      <a:pt x="776" y="2551"/>
                    </a:lnTo>
                    <a:lnTo>
                      <a:pt x="784" y="2552"/>
                    </a:lnTo>
                    <a:lnTo>
                      <a:pt x="791" y="2555"/>
                    </a:lnTo>
                    <a:lnTo>
                      <a:pt x="794" y="2563"/>
                    </a:lnTo>
                    <a:lnTo>
                      <a:pt x="793" y="2571"/>
                    </a:lnTo>
                    <a:lnTo>
                      <a:pt x="789" y="2577"/>
                    </a:lnTo>
                    <a:lnTo>
                      <a:pt x="635" y="2706"/>
                    </a:lnTo>
                    <a:lnTo>
                      <a:pt x="684" y="2762"/>
                    </a:lnTo>
                    <a:lnTo>
                      <a:pt x="737" y="2815"/>
                    </a:lnTo>
                    <a:lnTo>
                      <a:pt x="793" y="2865"/>
                    </a:lnTo>
                    <a:lnTo>
                      <a:pt x="850" y="2913"/>
                    </a:lnTo>
                    <a:lnTo>
                      <a:pt x="968" y="2759"/>
                    </a:lnTo>
                    <a:lnTo>
                      <a:pt x="975" y="2754"/>
                    </a:lnTo>
                    <a:lnTo>
                      <a:pt x="981" y="2753"/>
                    </a:lnTo>
                    <a:lnTo>
                      <a:pt x="989" y="2756"/>
                    </a:lnTo>
                    <a:lnTo>
                      <a:pt x="994" y="2763"/>
                    </a:lnTo>
                    <a:lnTo>
                      <a:pt x="995" y="2770"/>
                    </a:lnTo>
                    <a:lnTo>
                      <a:pt x="991" y="2778"/>
                    </a:lnTo>
                    <a:lnTo>
                      <a:pt x="874" y="2931"/>
                    </a:lnTo>
                    <a:lnTo>
                      <a:pt x="950" y="2984"/>
                    </a:lnTo>
                    <a:lnTo>
                      <a:pt x="1028" y="3031"/>
                    </a:lnTo>
                    <a:lnTo>
                      <a:pt x="1111" y="3074"/>
                    </a:lnTo>
                    <a:lnTo>
                      <a:pt x="1194" y="2912"/>
                    </a:lnTo>
                    <a:lnTo>
                      <a:pt x="1200" y="2906"/>
                    </a:lnTo>
                    <a:lnTo>
                      <a:pt x="1207" y="2904"/>
                    </a:lnTo>
                    <a:lnTo>
                      <a:pt x="1214" y="2905"/>
                    </a:lnTo>
                    <a:lnTo>
                      <a:pt x="1220" y="2911"/>
                    </a:lnTo>
                    <a:lnTo>
                      <a:pt x="1222" y="2917"/>
                    </a:lnTo>
                    <a:lnTo>
                      <a:pt x="1221" y="2925"/>
                    </a:lnTo>
                    <a:lnTo>
                      <a:pt x="1137" y="3086"/>
                    </a:lnTo>
                    <a:lnTo>
                      <a:pt x="1205" y="3115"/>
                    </a:lnTo>
                    <a:lnTo>
                      <a:pt x="1275" y="3139"/>
                    </a:lnTo>
                    <a:lnTo>
                      <a:pt x="1347" y="3161"/>
                    </a:lnTo>
                    <a:lnTo>
                      <a:pt x="1419" y="3178"/>
                    </a:lnTo>
                    <a:lnTo>
                      <a:pt x="1451" y="2995"/>
                    </a:lnTo>
                    <a:lnTo>
                      <a:pt x="1453" y="2991"/>
                    </a:lnTo>
                    <a:lnTo>
                      <a:pt x="1455" y="2987"/>
                    </a:lnTo>
                    <a:lnTo>
                      <a:pt x="1458" y="2985"/>
                    </a:lnTo>
                    <a:lnTo>
                      <a:pt x="1461" y="2983"/>
                    </a:lnTo>
                    <a:lnTo>
                      <a:pt x="1464" y="2983"/>
                    </a:lnTo>
                    <a:lnTo>
                      <a:pt x="1469" y="2983"/>
                    </a:lnTo>
                    <a:lnTo>
                      <a:pt x="1472" y="2984"/>
                    </a:lnTo>
                    <a:lnTo>
                      <a:pt x="1475" y="2986"/>
                    </a:lnTo>
                    <a:lnTo>
                      <a:pt x="1479" y="2988"/>
                    </a:lnTo>
                    <a:lnTo>
                      <a:pt x="1480" y="2992"/>
                    </a:lnTo>
                    <a:lnTo>
                      <a:pt x="1481" y="2996"/>
                    </a:lnTo>
                    <a:lnTo>
                      <a:pt x="1481" y="3000"/>
                    </a:lnTo>
                    <a:lnTo>
                      <a:pt x="1449" y="3184"/>
                    </a:lnTo>
                    <a:lnTo>
                      <a:pt x="1512" y="3195"/>
                    </a:lnTo>
                    <a:lnTo>
                      <a:pt x="1577" y="3203"/>
                    </a:lnTo>
                    <a:lnTo>
                      <a:pt x="1643" y="3209"/>
                    </a:lnTo>
                    <a:lnTo>
                      <a:pt x="1643" y="2948"/>
                    </a:lnTo>
                    <a:lnTo>
                      <a:pt x="1646" y="2928"/>
                    </a:lnTo>
                    <a:lnTo>
                      <a:pt x="1654" y="2911"/>
                    </a:lnTo>
                    <a:lnTo>
                      <a:pt x="1665" y="2896"/>
                    </a:lnTo>
                    <a:lnTo>
                      <a:pt x="1679" y="2883"/>
                    </a:lnTo>
                    <a:lnTo>
                      <a:pt x="1697" y="2876"/>
                    </a:lnTo>
                    <a:lnTo>
                      <a:pt x="1716" y="2874"/>
                    </a:lnTo>
                    <a:lnTo>
                      <a:pt x="1736" y="2876"/>
                    </a:lnTo>
                    <a:lnTo>
                      <a:pt x="1753" y="2883"/>
                    </a:lnTo>
                    <a:lnTo>
                      <a:pt x="1768" y="2896"/>
                    </a:lnTo>
                    <a:lnTo>
                      <a:pt x="1779" y="2911"/>
                    </a:lnTo>
                    <a:lnTo>
                      <a:pt x="1787" y="2928"/>
                    </a:lnTo>
                    <a:lnTo>
                      <a:pt x="1789" y="2948"/>
                    </a:lnTo>
                    <a:lnTo>
                      <a:pt x="1789" y="3209"/>
                    </a:lnTo>
                    <a:lnTo>
                      <a:pt x="1869" y="3202"/>
                    </a:lnTo>
                    <a:lnTo>
                      <a:pt x="1946" y="3192"/>
                    </a:lnTo>
                    <a:lnTo>
                      <a:pt x="2022" y="3176"/>
                    </a:lnTo>
                    <a:lnTo>
                      <a:pt x="1983" y="2956"/>
                    </a:lnTo>
                    <a:lnTo>
                      <a:pt x="1983" y="2952"/>
                    </a:lnTo>
                    <a:lnTo>
                      <a:pt x="1985" y="2947"/>
                    </a:lnTo>
                    <a:lnTo>
                      <a:pt x="1987" y="2944"/>
                    </a:lnTo>
                    <a:lnTo>
                      <a:pt x="1991" y="2941"/>
                    </a:lnTo>
                    <a:lnTo>
                      <a:pt x="1995" y="2939"/>
                    </a:lnTo>
                    <a:lnTo>
                      <a:pt x="2001" y="2939"/>
                    </a:lnTo>
                    <a:lnTo>
                      <a:pt x="2005" y="2940"/>
                    </a:lnTo>
                    <a:lnTo>
                      <a:pt x="2009" y="2944"/>
                    </a:lnTo>
                    <a:lnTo>
                      <a:pt x="2011" y="2947"/>
                    </a:lnTo>
                    <a:lnTo>
                      <a:pt x="2013" y="2952"/>
                    </a:lnTo>
                    <a:lnTo>
                      <a:pt x="2051" y="3170"/>
                    </a:lnTo>
                    <a:lnTo>
                      <a:pt x="2125" y="3150"/>
                    </a:lnTo>
                    <a:lnTo>
                      <a:pt x="2198" y="3125"/>
                    </a:lnTo>
                    <a:lnTo>
                      <a:pt x="2270" y="3097"/>
                    </a:lnTo>
                    <a:lnTo>
                      <a:pt x="2338" y="3066"/>
                    </a:lnTo>
                    <a:lnTo>
                      <a:pt x="2244" y="2883"/>
                    </a:lnTo>
                    <a:lnTo>
                      <a:pt x="2242" y="2875"/>
                    </a:lnTo>
                    <a:lnTo>
                      <a:pt x="2244" y="2867"/>
                    </a:lnTo>
                    <a:lnTo>
                      <a:pt x="2250" y="2863"/>
                    </a:lnTo>
                    <a:lnTo>
                      <a:pt x="2257" y="2860"/>
                    </a:lnTo>
                    <a:lnTo>
                      <a:pt x="2265" y="2863"/>
                    </a:lnTo>
                    <a:lnTo>
                      <a:pt x="2270" y="2869"/>
                    </a:lnTo>
                    <a:lnTo>
                      <a:pt x="2365" y="3051"/>
                    </a:lnTo>
                    <a:lnTo>
                      <a:pt x="2446" y="3005"/>
                    </a:lnTo>
                    <a:lnTo>
                      <a:pt x="2524" y="2955"/>
                    </a:lnTo>
                    <a:lnTo>
                      <a:pt x="2599" y="2899"/>
                    </a:lnTo>
                    <a:lnTo>
                      <a:pt x="2473" y="2735"/>
                    </a:lnTo>
                    <a:lnTo>
                      <a:pt x="2470" y="2728"/>
                    </a:lnTo>
                    <a:lnTo>
                      <a:pt x="2470" y="2720"/>
                    </a:lnTo>
                    <a:lnTo>
                      <a:pt x="2476" y="2713"/>
                    </a:lnTo>
                    <a:lnTo>
                      <a:pt x="2483" y="2711"/>
                    </a:lnTo>
                    <a:lnTo>
                      <a:pt x="2491" y="2711"/>
                    </a:lnTo>
                    <a:lnTo>
                      <a:pt x="2497" y="2716"/>
                    </a:lnTo>
                    <a:lnTo>
                      <a:pt x="2623" y="2881"/>
                    </a:lnTo>
                    <a:lnTo>
                      <a:pt x="2679" y="2832"/>
                    </a:lnTo>
                    <a:lnTo>
                      <a:pt x="2733" y="2779"/>
                    </a:lnTo>
                    <a:lnTo>
                      <a:pt x="2784" y="2723"/>
                    </a:lnTo>
                    <a:lnTo>
                      <a:pt x="2832" y="2665"/>
                    </a:lnTo>
                    <a:lnTo>
                      <a:pt x="2675" y="2535"/>
                    </a:lnTo>
                    <a:lnTo>
                      <a:pt x="2671" y="2528"/>
                    </a:lnTo>
                    <a:lnTo>
                      <a:pt x="2671" y="2520"/>
                    </a:lnTo>
                    <a:lnTo>
                      <a:pt x="2674" y="2513"/>
                    </a:lnTo>
                    <a:lnTo>
                      <a:pt x="2680" y="2507"/>
                    </a:lnTo>
                    <a:lnTo>
                      <a:pt x="2688" y="2507"/>
                    </a:lnTo>
                    <a:lnTo>
                      <a:pt x="2696" y="2511"/>
                    </a:lnTo>
                    <a:lnTo>
                      <a:pt x="2850" y="2641"/>
                    </a:lnTo>
                    <a:lnTo>
                      <a:pt x="2894" y="2580"/>
                    </a:lnTo>
                    <a:lnTo>
                      <a:pt x="2934" y="2518"/>
                    </a:lnTo>
                    <a:lnTo>
                      <a:pt x="2971" y="2452"/>
                    </a:lnTo>
                    <a:lnTo>
                      <a:pt x="3006" y="2386"/>
                    </a:lnTo>
                    <a:lnTo>
                      <a:pt x="2832" y="2293"/>
                    </a:lnTo>
                    <a:lnTo>
                      <a:pt x="2826" y="2287"/>
                    </a:lnTo>
                    <a:lnTo>
                      <a:pt x="2823" y="2280"/>
                    </a:lnTo>
                    <a:lnTo>
                      <a:pt x="2826" y="2272"/>
                    </a:lnTo>
                    <a:lnTo>
                      <a:pt x="2831" y="2266"/>
                    </a:lnTo>
                    <a:lnTo>
                      <a:pt x="2838" y="2264"/>
                    </a:lnTo>
                    <a:lnTo>
                      <a:pt x="2846" y="2266"/>
                    </a:lnTo>
                    <a:lnTo>
                      <a:pt x="3019" y="2359"/>
                    </a:lnTo>
                    <a:lnTo>
                      <a:pt x="3050" y="2285"/>
                    </a:lnTo>
                    <a:lnTo>
                      <a:pt x="3076" y="2208"/>
                    </a:lnTo>
                    <a:lnTo>
                      <a:pt x="3099" y="2130"/>
                    </a:lnTo>
                    <a:lnTo>
                      <a:pt x="3118" y="2050"/>
                    </a:lnTo>
                    <a:lnTo>
                      <a:pt x="2930" y="2014"/>
                    </a:lnTo>
                    <a:lnTo>
                      <a:pt x="2926" y="2013"/>
                    </a:lnTo>
                    <a:lnTo>
                      <a:pt x="2923" y="2010"/>
                    </a:lnTo>
                    <a:lnTo>
                      <a:pt x="2921" y="2007"/>
                    </a:lnTo>
                    <a:lnTo>
                      <a:pt x="2918" y="2003"/>
                    </a:lnTo>
                    <a:lnTo>
                      <a:pt x="2917" y="2000"/>
                    </a:lnTo>
                    <a:lnTo>
                      <a:pt x="2917" y="1997"/>
                    </a:lnTo>
                    <a:lnTo>
                      <a:pt x="2920" y="1992"/>
                    </a:lnTo>
                    <a:lnTo>
                      <a:pt x="2923" y="1987"/>
                    </a:lnTo>
                    <a:lnTo>
                      <a:pt x="2926" y="1985"/>
                    </a:lnTo>
                    <a:lnTo>
                      <a:pt x="2931" y="1984"/>
                    </a:lnTo>
                    <a:lnTo>
                      <a:pt x="2935" y="1984"/>
                    </a:lnTo>
                    <a:lnTo>
                      <a:pt x="3124" y="2019"/>
                    </a:lnTo>
                    <a:lnTo>
                      <a:pt x="3134" y="1955"/>
                    </a:lnTo>
                    <a:lnTo>
                      <a:pt x="3143" y="1890"/>
                    </a:lnTo>
                    <a:lnTo>
                      <a:pt x="3148" y="1823"/>
                    </a:lnTo>
                    <a:lnTo>
                      <a:pt x="2901" y="1823"/>
                    </a:lnTo>
                    <a:lnTo>
                      <a:pt x="2882" y="1821"/>
                    </a:lnTo>
                    <a:lnTo>
                      <a:pt x="2865" y="1814"/>
                    </a:lnTo>
                    <a:lnTo>
                      <a:pt x="2850" y="1801"/>
                    </a:lnTo>
                    <a:lnTo>
                      <a:pt x="2838" y="1786"/>
                    </a:lnTo>
                    <a:lnTo>
                      <a:pt x="2831" y="1769"/>
                    </a:lnTo>
                    <a:lnTo>
                      <a:pt x="2829" y="1749"/>
                    </a:lnTo>
                    <a:lnTo>
                      <a:pt x="2831" y="1729"/>
                    </a:lnTo>
                    <a:lnTo>
                      <a:pt x="2838" y="1712"/>
                    </a:lnTo>
                    <a:lnTo>
                      <a:pt x="2850" y="1697"/>
                    </a:lnTo>
                    <a:lnTo>
                      <a:pt x="2865" y="1685"/>
                    </a:lnTo>
                    <a:lnTo>
                      <a:pt x="2882" y="1678"/>
                    </a:lnTo>
                    <a:lnTo>
                      <a:pt x="2901" y="1674"/>
                    </a:lnTo>
                    <a:lnTo>
                      <a:pt x="3148" y="1674"/>
                    </a:lnTo>
                    <a:lnTo>
                      <a:pt x="3143" y="1613"/>
                    </a:lnTo>
                    <a:lnTo>
                      <a:pt x="3135" y="1551"/>
                    </a:lnTo>
                    <a:lnTo>
                      <a:pt x="3126" y="1491"/>
                    </a:lnTo>
                    <a:lnTo>
                      <a:pt x="2935" y="1527"/>
                    </a:lnTo>
                    <a:lnTo>
                      <a:pt x="2934" y="1527"/>
                    </a:lnTo>
                    <a:lnTo>
                      <a:pt x="2933" y="1527"/>
                    </a:lnTo>
                    <a:lnTo>
                      <a:pt x="2929" y="1527"/>
                    </a:lnTo>
                    <a:lnTo>
                      <a:pt x="2925" y="1525"/>
                    </a:lnTo>
                    <a:lnTo>
                      <a:pt x="2922" y="1523"/>
                    </a:lnTo>
                    <a:lnTo>
                      <a:pt x="2920" y="1519"/>
                    </a:lnTo>
                    <a:lnTo>
                      <a:pt x="2917" y="1515"/>
                    </a:lnTo>
                    <a:lnTo>
                      <a:pt x="2917" y="1511"/>
                    </a:lnTo>
                    <a:lnTo>
                      <a:pt x="2918" y="1507"/>
                    </a:lnTo>
                    <a:lnTo>
                      <a:pt x="2921" y="1503"/>
                    </a:lnTo>
                    <a:lnTo>
                      <a:pt x="2923" y="1501"/>
                    </a:lnTo>
                    <a:lnTo>
                      <a:pt x="2926" y="1499"/>
                    </a:lnTo>
                    <a:lnTo>
                      <a:pt x="2930" y="1497"/>
                    </a:lnTo>
                    <a:lnTo>
                      <a:pt x="3120" y="1461"/>
                    </a:lnTo>
                    <a:lnTo>
                      <a:pt x="3102" y="1381"/>
                    </a:lnTo>
                    <a:lnTo>
                      <a:pt x="3080" y="1302"/>
                    </a:lnTo>
                    <a:lnTo>
                      <a:pt x="3054" y="1224"/>
                    </a:lnTo>
                    <a:lnTo>
                      <a:pt x="3024" y="1150"/>
                    </a:lnTo>
                    <a:lnTo>
                      <a:pt x="2846" y="1245"/>
                    </a:lnTo>
                    <a:lnTo>
                      <a:pt x="2842" y="1246"/>
                    </a:lnTo>
                    <a:lnTo>
                      <a:pt x="2839" y="1247"/>
                    </a:lnTo>
                    <a:lnTo>
                      <a:pt x="2834" y="1246"/>
                    </a:lnTo>
                    <a:lnTo>
                      <a:pt x="2831" y="1245"/>
                    </a:lnTo>
                    <a:lnTo>
                      <a:pt x="2828" y="1243"/>
                    </a:lnTo>
                    <a:lnTo>
                      <a:pt x="2826" y="1239"/>
                    </a:lnTo>
                    <a:lnTo>
                      <a:pt x="2823" y="1231"/>
                    </a:lnTo>
                    <a:lnTo>
                      <a:pt x="2826" y="1223"/>
                    </a:lnTo>
                    <a:lnTo>
                      <a:pt x="2832" y="1219"/>
                    </a:lnTo>
                    <a:lnTo>
                      <a:pt x="3010" y="1123"/>
                    </a:lnTo>
                    <a:lnTo>
                      <a:pt x="2977" y="1055"/>
                    </a:lnTo>
                    <a:lnTo>
                      <a:pt x="2940" y="990"/>
                    </a:lnTo>
                    <a:lnTo>
                      <a:pt x="2899" y="926"/>
                    </a:lnTo>
                    <a:lnTo>
                      <a:pt x="2856" y="864"/>
                    </a:lnTo>
                    <a:lnTo>
                      <a:pt x="2694" y="1000"/>
                    </a:lnTo>
                    <a:lnTo>
                      <a:pt x="2691" y="1003"/>
                    </a:lnTo>
                    <a:lnTo>
                      <a:pt x="2689" y="1004"/>
                    </a:lnTo>
                    <a:lnTo>
                      <a:pt x="2685" y="1004"/>
                    </a:lnTo>
                    <a:lnTo>
                      <a:pt x="2681" y="1004"/>
                    </a:lnTo>
                    <a:lnTo>
                      <a:pt x="2678" y="1002"/>
                    </a:lnTo>
                    <a:lnTo>
                      <a:pt x="2674" y="998"/>
                    </a:lnTo>
                    <a:lnTo>
                      <a:pt x="2671" y="991"/>
                    </a:lnTo>
                    <a:lnTo>
                      <a:pt x="2671" y="983"/>
                    </a:lnTo>
                    <a:lnTo>
                      <a:pt x="2675" y="978"/>
                    </a:lnTo>
                    <a:lnTo>
                      <a:pt x="2838" y="842"/>
                    </a:lnTo>
                    <a:lnTo>
                      <a:pt x="2790" y="782"/>
                    </a:lnTo>
                    <a:lnTo>
                      <a:pt x="2739" y="726"/>
                    </a:lnTo>
                    <a:lnTo>
                      <a:pt x="2685" y="673"/>
                    </a:lnTo>
                    <a:lnTo>
                      <a:pt x="2629" y="622"/>
                    </a:lnTo>
                    <a:lnTo>
                      <a:pt x="2496" y="795"/>
                    </a:lnTo>
                    <a:lnTo>
                      <a:pt x="2493" y="798"/>
                    </a:lnTo>
                    <a:lnTo>
                      <a:pt x="2489" y="801"/>
                    </a:lnTo>
                    <a:lnTo>
                      <a:pt x="2485" y="801"/>
                    </a:lnTo>
                    <a:lnTo>
                      <a:pt x="2482" y="801"/>
                    </a:lnTo>
                    <a:lnTo>
                      <a:pt x="2478" y="799"/>
                    </a:lnTo>
                    <a:lnTo>
                      <a:pt x="2475" y="798"/>
                    </a:lnTo>
                    <a:lnTo>
                      <a:pt x="2470" y="791"/>
                    </a:lnTo>
                    <a:lnTo>
                      <a:pt x="2469" y="785"/>
                    </a:lnTo>
                    <a:lnTo>
                      <a:pt x="2473" y="777"/>
                    </a:lnTo>
                    <a:lnTo>
                      <a:pt x="2605" y="604"/>
                    </a:lnTo>
                    <a:lnTo>
                      <a:pt x="2549" y="562"/>
                    </a:lnTo>
                    <a:lnTo>
                      <a:pt x="2492" y="522"/>
                    </a:lnTo>
                    <a:lnTo>
                      <a:pt x="2431" y="484"/>
                    </a:lnTo>
                    <a:lnTo>
                      <a:pt x="2370" y="450"/>
                    </a:lnTo>
                    <a:lnTo>
                      <a:pt x="2270" y="643"/>
                    </a:lnTo>
                    <a:lnTo>
                      <a:pt x="2268" y="646"/>
                    </a:lnTo>
                    <a:lnTo>
                      <a:pt x="2264" y="649"/>
                    </a:lnTo>
                    <a:lnTo>
                      <a:pt x="2261" y="651"/>
                    </a:lnTo>
                    <a:lnTo>
                      <a:pt x="2256" y="651"/>
                    </a:lnTo>
                    <a:lnTo>
                      <a:pt x="2253" y="651"/>
                    </a:lnTo>
                    <a:lnTo>
                      <a:pt x="2250" y="650"/>
                    </a:lnTo>
                    <a:lnTo>
                      <a:pt x="2244" y="644"/>
                    </a:lnTo>
                    <a:lnTo>
                      <a:pt x="2242" y="636"/>
                    </a:lnTo>
                    <a:lnTo>
                      <a:pt x="2243" y="628"/>
                    </a:lnTo>
                    <a:lnTo>
                      <a:pt x="2344" y="436"/>
                    </a:lnTo>
                    <a:lnTo>
                      <a:pt x="2274" y="404"/>
                    </a:lnTo>
                    <a:lnTo>
                      <a:pt x="2203" y="374"/>
                    </a:lnTo>
                    <a:lnTo>
                      <a:pt x="2129" y="349"/>
                    </a:lnTo>
                    <a:lnTo>
                      <a:pt x="2054" y="329"/>
                    </a:lnTo>
                    <a:lnTo>
                      <a:pt x="2013" y="559"/>
                    </a:lnTo>
                    <a:lnTo>
                      <a:pt x="2012" y="564"/>
                    </a:lnTo>
                    <a:lnTo>
                      <a:pt x="2009" y="567"/>
                    </a:lnTo>
                    <a:lnTo>
                      <a:pt x="2006" y="570"/>
                    </a:lnTo>
                    <a:lnTo>
                      <a:pt x="2002" y="572"/>
                    </a:lnTo>
                    <a:lnTo>
                      <a:pt x="1998" y="572"/>
                    </a:lnTo>
                    <a:lnTo>
                      <a:pt x="1995" y="572"/>
                    </a:lnTo>
                    <a:lnTo>
                      <a:pt x="1992" y="571"/>
                    </a:lnTo>
                    <a:lnTo>
                      <a:pt x="1989" y="569"/>
                    </a:lnTo>
                    <a:lnTo>
                      <a:pt x="1986" y="565"/>
                    </a:lnTo>
                    <a:lnTo>
                      <a:pt x="1984" y="562"/>
                    </a:lnTo>
                    <a:lnTo>
                      <a:pt x="1983" y="558"/>
                    </a:lnTo>
                    <a:lnTo>
                      <a:pt x="1983" y="554"/>
                    </a:lnTo>
                    <a:lnTo>
                      <a:pt x="2024" y="323"/>
                    </a:lnTo>
                    <a:lnTo>
                      <a:pt x="1947" y="308"/>
                    </a:lnTo>
                    <a:lnTo>
                      <a:pt x="1869" y="297"/>
                    </a:lnTo>
                    <a:lnTo>
                      <a:pt x="1788" y="290"/>
                    </a:lnTo>
                    <a:lnTo>
                      <a:pt x="1789" y="291"/>
                    </a:lnTo>
                    <a:lnTo>
                      <a:pt x="1789" y="293"/>
                    </a:lnTo>
                    <a:lnTo>
                      <a:pt x="1789" y="565"/>
                    </a:lnTo>
                    <a:lnTo>
                      <a:pt x="1787" y="585"/>
                    </a:lnTo>
                    <a:lnTo>
                      <a:pt x="1779" y="603"/>
                    </a:lnTo>
                    <a:lnTo>
                      <a:pt x="1768" y="618"/>
                    </a:lnTo>
                    <a:lnTo>
                      <a:pt x="1753" y="629"/>
                    </a:lnTo>
                    <a:lnTo>
                      <a:pt x="1735" y="637"/>
                    </a:lnTo>
                    <a:lnTo>
                      <a:pt x="1716" y="639"/>
                    </a:lnTo>
                    <a:lnTo>
                      <a:pt x="1697" y="637"/>
                    </a:lnTo>
                    <a:lnTo>
                      <a:pt x="1679" y="629"/>
                    </a:lnTo>
                    <a:lnTo>
                      <a:pt x="1665" y="618"/>
                    </a:lnTo>
                    <a:lnTo>
                      <a:pt x="1654" y="603"/>
                    </a:lnTo>
                    <a:lnTo>
                      <a:pt x="1646" y="585"/>
                    </a:lnTo>
                    <a:lnTo>
                      <a:pt x="1643" y="565"/>
                    </a:lnTo>
                    <a:lnTo>
                      <a:pt x="1643" y="293"/>
                    </a:lnTo>
                    <a:lnTo>
                      <a:pt x="1643" y="292"/>
                    </a:lnTo>
                    <a:lnTo>
                      <a:pt x="1643" y="291"/>
                    </a:lnTo>
                    <a:lnTo>
                      <a:pt x="1645" y="290"/>
                    </a:lnTo>
                    <a:close/>
                    <a:moveTo>
                      <a:pt x="1716" y="0"/>
                    </a:moveTo>
                    <a:lnTo>
                      <a:pt x="1716" y="0"/>
                    </a:lnTo>
                    <a:lnTo>
                      <a:pt x="1825" y="3"/>
                    </a:lnTo>
                    <a:lnTo>
                      <a:pt x="1931" y="13"/>
                    </a:lnTo>
                    <a:lnTo>
                      <a:pt x="2036" y="29"/>
                    </a:lnTo>
                    <a:lnTo>
                      <a:pt x="2139" y="53"/>
                    </a:lnTo>
                    <a:lnTo>
                      <a:pt x="2238" y="82"/>
                    </a:lnTo>
                    <a:lnTo>
                      <a:pt x="2336" y="117"/>
                    </a:lnTo>
                    <a:lnTo>
                      <a:pt x="2431" y="158"/>
                    </a:lnTo>
                    <a:lnTo>
                      <a:pt x="2523" y="204"/>
                    </a:lnTo>
                    <a:lnTo>
                      <a:pt x="2612" y="257"/>
                    </a:lnTo>
                    <a:lnTo>
                      <a:pt x="2697" y="313"/>
                    </a:lnTo>
                    <a:lnTo>
                      <a:pt x="2778" y="374"/>
                    </a:lnTo>
                    <a:lnTo>
                      <a:pt x="2856" y="441"/>
                    </a:lnTo>
                    <a:lnTo>
                      <a:pt x="2930" y="511"/>
                    </a:lnTo>
                    <a:lnTo>
                      <a:pt x="2999" y="587"/>
                    </a:lnTo>
                    <a:lnTo>
                      <a:pt x="3064" y="667"/>
                    </a:lnTo>
                    <a:lnTo>
                      <a:pt x="3125" y="749"/>
                    </a:lnTo>
                    <a:lnTo>
                      <a:pt x="3181" y="836"/>
                    </a:lnTo>
                    <a:lnTo>
                      <a:pt x="3231" y="926"/>
                    </a:lnTo>
                    <a:lnTo>
                      <a:pt x="3277" y="1020"/>
                    </a:lnTo>
                    <a:lnTo>
                      <a:pt x="3316" y="1117"/>
                    </a:lnTo>
                    <a:lnTo>
                      <a:pt x="3351" y="1216"/>
                    </a:lnTo>
                    <a:lnTo>
                      <a:pt x="3380" y="1318"/>
                    </a:lnTo>
                    <a:lnTo>
                      <a:pt x="3403" y="1423"/>
                    </a:lnTo>
                    <a:lnTo>
                      <a:pt x="3419" y="1529"/>
                    </a:lnTo>
                    <a:lnTo>
                      <a:pt x="3428" y="1639"/>
                    </a:lnTo>
                    <a:lnTo>
                      <a:pt x="3432" y="1749"/>
                    </a:lnTo>
                    <a:lnTo>
                      <a:pt x="3428" y="1860"/>
                    </a:lnTo>
                    <a:lnTo>
                      <a:pt x="3419" y="1968"/>
                    </a:lnTo>
                    <a:lnTo>
                      <a:pt x="3403" y="2075"/>
                    </a:lnTo>
                    <a:lnTo>
                      <a:pt x="3380" y="2179"/>
                    </a:lnTo>
                    <a:lnTo>
                      <a:pt x="3351" y="2282"/>
                    </a:lnTo>
                    <a:lnTo>
                      <a:pt x="3316" y="2382"/>
                    </a:lnTo>
                    <a:lnTo>
                      <a:pt x="3277" y="2478"/>
                    </a:lnTo>
                    <a:lnTo>
                      <a:pt x="3231" y="2571"/>
                    </a:lnTo>
                    <a:lnTo>
                      <a:pt x="3181" y="2662"/>
                    </a:lnTo>
                    <a:lnTo>
                      <a:pt x="3125" y="2748"/>
                    </a:lnTo>
                    <a:lnTo>
                      <a:pt x="3064" y="2832"/>
                    </a:lnTo>
                    <a:lnTo>
                      <a:pt x="2999" y="2911"/>
                    </a:lnTo>
                    <a:lnTo>
                      <a:pt x="2930" y="2986"/>
                    </a:lnTo>
                    <a:lnTo>
                      <a:pt x="2856" y="3057"/>
                    </a:lnTo>
                    <a:lnTo>
                      <a:pt x="2778" y="3123"/>
                    </a:lnTo>
                    <a:lnTo>
                      <a:pt x="2697" y="3185"/>
                    </a:lnTo>
                    <a:lnTo>
                      <a:pt x="2612" y="3242"/>
                    </a:lnTo>
                    <a:lnTo>
                      <a:pt x="2523" y="3293"/>
                    </a:lnTo>
                    <a:lnTo>
                      <a:pt x="2431" y="3340"/>
                    </a:lnTo>
                    <a:lnTo>
                      <a:pt x="2336" y="3381"/>
                    </a:lnTo>
                    <a:lnTo>
                      <a:pt x="2238" y="3416"/>
                    </a:lnTo>
                    <a:lnTo>
                      <a:pt x="2139" y="3445"/>
                    </a:lnTo>
                    <a:lnTo>
                      <a:pt x="2036" y="3468"/>
                    </a:lnTo>
                    <a:lnTo>
                      <a:pt x="1931" y="3485"/>
                    </a:lnTo>
                    <a:lnTo>
                      <a:pt x="1825" y="3495"/>
                    </a:lnTo>
                    <a:lnTo>
                      <a:pt x="1716" y="3499"/>
                    </a:lnTo>
                    <a:lnTo>
                      <a:pt x="1608" y="3495"/>
                    </a:lnTo>
                    <a:lnTo>
                      <a:pt x="1501" y="3485"/>
                    </a:lnTo>
                    <a:lnTo>
                      <a:pt x="1396" y="3468"/>
                    </a:lnTo>
                    <a:lnTo>
                      <a:pt x="1294" y="3445"/>
                    </a:lnTo>
                    <a:lnTo>
                      <a:pt x="1193" y="3416"/>
                    </a:lnTo>
                    <a:lnTo>
                      <a:pt x="1096" y="3381"/>
                    </a:lnTo>
                    <a:lnTo>
                      <a:pt x="1002" y="3340"/>
                    </a:lnTo>
                    <a:lnTo>
                      <a:pt x="910" y="3293"/>
                    </a:lnTo>
                    <a:lnTo>
                      <a:pt x="821" y="3242"/>
                    </a:lnTo>
                    <a:lnTo>
                      <a:pt x="736" y="3185"/>
                    </a:lnTo>
                    <a:lnTo>
                      <a:pt x="654" y="3123"/>
                    </a:lnTo>
                    <a:lnTo>
                      <a:pt x="577" y="3057"/>
                    </a:lnTo>
                    <a:lnTo>
                      <a:pt x="503" y="2986"/>
                    </a:lnTo>
                    <a:lnTo>
                      <a:pt x="433" y="2911"/>
                    </a:lnTo>
                    <a:lnTo>
                      <a:pt x="368" y="2832"/>
                    </a:lnTo>
                    <a:lnTo>
                      <a:pt x="308" y="2748"/>
                    </a:lnTo>
                    <a:lnTo>
                      <a:pt x="252" y="2662"/>
                    </a:lnTo>
                    <a:lnTo>
                      <a:pt x="202" y="2571"/>
                    </a:lnTo>
                    <a:lnTo>
                      <a:pt x="156" y="2478"/>
                    </a:lnTo>
                    <a:lnTo>
                      <a:pt x="116" y="2382"/>
                    </a:lnTo>
                    <a:lnTo>
                      <a:pt x="82" y="2282"/>
                    </a:lnTo>
                    <a:lnTo>
                      <a:pt x="53" y="2179"/>
                    </a:lnTo>
                    <a:lnTo>
                      <a:pt x="30" y="2075"/>
                    </a:lnTo>
                    <a:lnTo>
                      <a:pt x="13" y="1968"/>
                    </a:lnTo>
                    <a:lnTo>
                      <a:pt x="3" y="1860"/>
                    </a:lnTo>
                    <a:lnTo>
                      <a:pt x="0" y="1749"/>
                    </a:lnTo>
                    <a:lnTo>
                      <a:pt x="3" y="1639"/>
                    </a:lnTo>
                    <a:lnTo>
                      <a:pt x="13" y="1529"/>
                    </a:lnTo>
                    <a:lnTo>
                      <a:pt x="30" y="1423"/>
                    </a:lnTo>
                    <a:lnTo>
                      <a:pt x="53" y="1318"/>
                    </a:lnTo>
                    <a:lnTo>
                      <a:pt x="82" y="1216"/>
                    </a:lnTo>
                    <a:lnTo>
                      <a:pt x="116" y="1117"/>
                    </a:lnTo>
                    <a:lnTo>
                      <a:pt x="156" y="1020"/>
                    </a:lnTo>
                    <a:lnTo>
                      <a:pt x="202" y="926"/>
                    </a:lnTo>
                    <a:lnTo>
                      <a:pt x="252" y="836"/>
                    </a:lnTo>
                    <a:lnTo>
                      <a:pt x="308" y="749"/>
                    </a:lnTo>
                    <a:lnTo>
                      <a:pt x="368" y="667"/>
                    </a:lnTo>
                    <a:lnTo>
                      <a:pt x="433" y="587"/>
                    </a:lnTo>
                    <a:lnTo>
                      <a:pt x="503" y="511"/>
                    </a:lnTo>
                    <a:lnTo>
                      <a:pt x="577" y="441"/>
                    </a:lnTo>
                    <a:lnTo>
                      <a:pt x="654" y="374"/>
                    </a:lnTo>
                    <a:lnTo>
                      <a:pt x="736" y="313"/>
                    </a:lnTo>
                    <a:lnTo>
                      <a:pt x="821" y="257"/>
                    </a:lnTo>
                    <a:lnTo>
                      <a:pt x="910" y="204"/>
                    </a:lnTo>
                    <a:lnTo>
                      <a:pt x="1002" y="158"/>
                    </a:lnTo>
                    <a:lnTo>
                      <a:pt x="1096" y="117"/>
                    </a:lnTo>
                    <a:lnTo>
                      <a:pt x="1193" y="82"/>
                    </a:lnTo>
                    <a:lnTo>
                      <a:pt x="1294" y="53"/>
                    </a:lnTo>
                    <a:lnTo>
                      <a:pt x="1396" y="29"/>
                    </a:lnTo>
                    <a:lnTo>
                      <a:pt x="1501" y="13"/>
                    </a:lnTo>
                    <a:lnTo>
                      <a:pt x="1608" y="3"/>
                    </a:lnTo>
                    <a:lnTo>
                      <a:pt x="17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Freeform 22"/>
              <p:cNvSpPr>
                <a:spLocks/>
              </p:cNvSpPr>
              <p:nvPr/>
            </p:nvSpPr>
            <p:spPr bwMode="auto">
              <a:xfrm>
                <a:off x="370" y="541"/>
                <a:ext cx="349" cy="319"/>
              </a:xfrm>
              <a:custGeom>
                <a:avLst/>
                <a:gdLst>
                  <a:gd name="T0" fmla="*/ 73 w 1745"/>
                  <a:gd name="T1" fmla="*/ 0 h 1595"/>
                  <a:gd name="T2" fmla="*/ 91 w 1745"/>
                  <a:gd name="T3" fmla="*/ 3 h 1595"/>
                  <a:gd name="T4" fmla="*/ 109 w 1745"/>
                  <a:gd name="T5" fmla="*/ 11 h 1595"/>
                  <a:gd name="T6" fmla="*/ 125 w 1745"/>
                  <a:gd name="T7" fmla="*/ 22 h 1595"/>
                  <a:gd name="T8" fmla="*/ 689 w 1745"/>
                  <a:gd name="T9" fmla="*/ 598 h 1595"/>
                  <a:gd name="T10" fmla="*/ 712 w 1745"/>
                  <a:gd name="T11" fmla="*/ 591 h 1595"/>
                  <a:gd name="T12" fmla="*/ 736 w 1745"/>
                  <a:gd name="T13" fmla="*/ 589 h 1595"/>
                  <a:gd name="T14" fmla="*/ 765 w 1745"/>
                  <a:gd name="T15" fmla="*/ 592 h 1595"/>
                  <a:gd name="T16" fmla="*/ 793 w 1745"/>
                  <a:gd name="T17" fmla="*/ 601 h 1595"/>
                  <a:gd name="T18" fmla="*/ 817 w 1745"/>
                  <a:gd name="T19" fmla="*/ 616 h 1595"/>
                  <a:gd name="T20" fmla="*/ 838 w 1745"/>
                  <a:gd name="T21" fmla="*/ 636 h 1595"/>
                  <a:gd name="T22" fmla="*/ 855 w 1745"/>
                  <a:gd name="T23" fmla="*/ 658 h 1595"/>
                  <a:gd name="T24" fmla="*/ 1672 w 1745"/>
                  <a:gd name="T25" fmla="*/ 658 h 1595"/>
                  <a:gd name="T26" fmla="*/ 1691 w 1745"/>
                  <a:gd name="T27" fmla="*/ 662 h 1595"/>
                  <a:gd name="T28" fmla="*/ 1709 w 1745"/>
                  <a:gd name="T29" fmla="*/ 669 h 1595"/>
                  <a:gd name="T30" fmla="*/ 1723 w 1745"/>
                  <a:gd name="T31" fmla="*/ 681 h 1595"/>
                  <a:gd name="T32" fmla="*/ 1735 w 1745"/>
                  <a:gd name="T33" fmla="*/ 696 h 1595"/>
                  <a:gd name="T34" fmla="*/ 1741 w 1745"/>
                  <a:gd name="T35" fmla="*/ 713 h 1595"/>
                  <a:gd name="T36" fmla="*/ 1745 w 1745"/>
                  <a:gd name="T37" fmla="*/ 733 h 1595"/>
                  <a:gd name="T38" fmla="*/ 1741 w 1745"/>
                  <a:gd name="T39" fmla="*/ 753 h 1595"/>
                  <a:gd name="T40" fmla="*/ 1735 w 1745"/>
                  <a:gd name="T41" fmla="*/ 770 h 1595"/>
                  <a:gd name="T42" fmla="*/ 1723 w 1745"/>
                  <a:gd name="T43" fmla="*/ 785 h 1595"/>
                  <a:gd name="T44" fmla="*/ 1709 w 1745"/>
                  <a:gd name="T45" fmla="*/ 797 h 1595"/>
                  <a:gd name="T46" fmla="*/ 1691 w 1745"/>
                  <a:gd name="T47" fmla="*/ 805 h 1595"/>
                  <a:gd name="T48" fmla="*/ 1672 w 1745"/>
                  <a:gd name="T49" fmla="*/ 807 h 1595"/>
                  <a:gd name="T50" fmla="*/ 855 w 1745"/>
                  <a:gd name="T51" fmla="*/ 807 h 1595"/>
                  <a:gd name="T52" fmla="*/ 838 w 1745"/>
                  <a:gd name="T53" fmla="*/ 831 h 1595"/>
                  <a:gd name="T54" fmla="*/ 817 w 1745"/>
                  <a:gd name="T55" fmla="*/ 850 h 1595"/>
                  <a:gd name="T56" fmla="*/ 793 w 1745"/>
                  <a:gd name="T57" fmla="*/ 865 h 1595"/>
                  <a:gd name="T58" fmla="*/ 765 w 1745"/>
                  <a:gd name="T59" fmla="*/ 874 h 1595"/>
                  <a:gd name="T60" fmla="*/ 736 w 1745"/>
                  <a:gd name="T61" fmla="*/ 878 h 1595"/>
                  <a:gd name="T62" fmla="*/ 712 w 1745"/>
                  <a:gd name="T63" fmla="*/ 876 h 1595"/>
                  <a:gd name="T64" fmla="*/ 689 w 1745"/>
                  <a:gd name="T65" fmla="*/ 869 h 1595"/>
                  <a:gd name="T66" fmla="*/ 288 w 1745"/>
                  <a:gd name="T67" fmla="*/ 1595 h 1595"/>
                  <a:gd name="T68" fmla="*/ 246 w 1745"/>
                  <a:gd name="T69" fmla="*/ 1571 h 1595"/>
                  <a:gd name="T70" fmla="*/ 647 w 1745"/>
                  <a:gd name="T71" fmla="*/ 845 h 1595"/>
                  <a:gd name="T72" fmla="*/ 630 w 1745"/>
                  <a:gd name="T73" fmla="*/ 826 h 1595"/>
                  <a:gd name="T74" fmla="*/ 615 w 1745"/>
                  <a:gd name="T75" fmla="*/ 807 h 1595"/>
                  <a:gd name="T76" fmla="*/ 604 w 1745"/>
                  <a:gd name="T77" fmla="*/ 784 h 1595"/>
                  <a:gd name="T78" fmla="*/ 597 w 1745"/>
                  <a:gd name="T79" fmla="*/ 759 h 1595"/>
                  <a:gd name="T80" fmla="*/ 595 w 1745"/>
                  <a:gd name="T81" fmla="*/ 733 h 1595"/>
                  <a:gd name="T82" fmla="*/ 595 w 1745"/>
                  <a:gd name="T83" fmla="*/ 728 h 1595"/>
                  <a:gd name="T84" fmla="*/ 596 w 1745"/>
                  <a:gd name="T85" fmla="*/ 725 h 1595"/>
                  <a:gd name="T86" fmla="*/ 597 w 1745"/>
                  <a:gd name="T87" fmla="*/ 720 h 1595"/>
                  <a:gd name="T88" fmla="*/ 599 w 1745"/>
                  <a:gd name="T89" fmla="*/ 716 h 1595"/>
                  <a:gd name="T90" fmla="*/ 22 w 1745"/>
                  <a:gd name="T91" fmla="*/ 127 h 1595"/>
                  <a:gd name="T92" fmla="*/ 9 w 1745"/>
                  <a:gd name="T93" fmla="*/ 111 h 1595"/>
                  <a:gd name="T94" fmla="*/ 2 w 1745"/>
                  <a:gd name="T95" fmla="*/ 93 h 1595"/>
                  <a:gd name="T96" fmla="*/ 0 w 1745"/>
                  <a:gd name="T97" fmla="*/ 75 h 1595"/>
                  <a:gd name="T98" fmla="*/ 2 w 1745"/>
                  <a:gd name="T99" fmla="*/ 56 h 1595"/>
                  <a:gd name="T100" fmla="*/ 9 w 1745"/>
                  <a:gd name="T101" fmla="*/ 38 h 1595"/>
                  <a:gd name="T102" fmla="*/ 22 w 1745"/>
                  <a:gd name="T103" fmla="*/ 22 h 1595"/>
                  <a:gd name="T104" fmla="*/ 37 w 1745"/>
                  <a:gd name="T105" fmla="*/ 11 h 1595"/>
                  <a:gd name="T106" fmla="*/ 54 w 1745"/>
                  <a:gd name="T107" fmla="*/ 3 h 1595"/>
                  <a:gd name="T108" fmla="*/ 73 w 1745"/>
                  <a:gd name="T109" fmla="*/ 0 h 1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745" h="1595">
                    <a:moveTo>
                      <a:pt x="73" y="0"/>
                    </a:moveTo>
                    <a:lnTo>
                      <a:pt x="91" y="3"/>
                    </a:lnTo>
                    <a:lnTo>
                      <a:pt x="109" y="11"/>
                    </a:lnTo>
                    <a:lnTo>
                      <a:pt x="125" y="22"/>
                    </a:lnTo>
                    <a:lnTo>
                      <a:pt x="689" y="598"/>
                    </a:lnTo>
                    <a:lnTo>
                      <a:pt x="712" y="591"/>
                    </a:lnTo>
                    <a:lnTo>
                      <a:pt x="736" y="589"/>
                    </a:lnTo>
                    <a:lnTo>
                      <a:pt x="765" y="592"/>
                    </a:lnTo>
                    <a:lnTo>
                      <a:pt x="793" y="601"/>
                    </a:lnTo>
                    <a:lnTo>
                      <a:pt x="817" y="616"/>
                    </a:lnTo>
                    <a:lnTo>
                      <a:pt x="838" y="636"/>
                    </a:lnTo>
                    <a:lnTo>
                      <a:pt x="855" y="658"/>
                    </a:lnTo>
                    <a:lnTo>
                      <a:pt x="1672" y="658"/>
                    </a:lnTo>
                    <a:lnTo>
                      <a:pt x="1691" y="662"/>
                    </a:lnTo>
                    <a:lnTo>
                      <a:pt x="1709" y="669"/>
                    </a:lnTo>
                    <a:lnTo>
                      <a:pt x="1723" y="681"/>
                    </a:lnTo>
                    <a:lnTo>
                      <a:pt x="1735" y="696"/>
                    </a:lnTo>
                    <a:lnTo>
                      <a:pt x="1741" y="713"/>
                    </a:lnTo>
                    <a:lnTo>
                      <a:pt x="1745" y="733"/>
                    </a:lnTo>
                    <a:lnTo>
                      <a:pt x="1741" y="753"/>
                    </a:lnTo>
                    <a:lnTo>
                      <a:pt x="1735" y="770"/>
                    </a:lnTo>
                    <a:lnTo>
                      <a:pt x="1723" y="785"/>
                    </a:lnTo>
                    <a:lnTo>
                      <a:pt x="1709" y="797"/>
                    </a:lnTo>
                    <a:lnTo>
                      <a:pt x="1691" y="805"/>
                    </a:lnTo>
                    <a:lnTo>
                      <a:pt x="1672" y="807"/>
                    </a:lnTo>
                    <a:lnTo>
                      <a:pt x="855" y="807"/>
                    </a:lnTo>
                    <a:lnTo>
                      <a:pt x="838" y="831"/>
                    </a:lnTo>
                    <a:lnTo>
                      <a:pt x="817" y="850"/>
                    </a:lnTo>
                    <a:lnTo>
                      <a:pt x="793" y="865"/>
                    </a:lnTo>
                    <a:lnTo>
                      <a:pt x="765" y="874"/>
                    </a:lnTo>
                    <a:lnTo>
                      <a:pt x="736" y="878"/>
                    </a:lnTo>
                    <a:lnTo>
                      <a:pt x="712" y="876"/>
                    </a:lnTo>
                    <a:lnTo>
                      <a:pt x="689" y="869"/>
                    </a:lnTo>
                    <a:lnTo>
                      <a:pt x="288" y="1595"/>
                    </a:lnTo>
                    <a:lnTo>
                      <a:pt x="246" y="1571"/>
                    </a:lnTo>
                    <a:lnTo>
                      <a:pt x="647" y="845"/>
                    </a:lnTo>
                    <a:lnTo>
                      <a:pt x="630" y="826"/>
                    </a:lnTo>
                    <a:lnTo>
                      <a:pt x="615" y="807"/>
                    </a:lnTo>
                    <a:lnTo>
                      <a:pt x="604" y="784"/>
                    </a:lnTo>
                    <a:lnTo>
                      <a:pt x="597" y="759"/>
                    </a:lnTo>
                    <a:lnTo>
                      <a:pt x="595" y="733"/>
                    </a:lnTo>
                    <a:lnTo>
                      <a:pt x="595" y="728"/>
                    </a:lnTo>
                    <a:lnTo>
                      <a:pt x="596" y="725"/>
                    </a:lnTo>
                    <a:lnTo>
                      <a:pt x="597" y="720"/>
                    </a:lnTo>
                    <a:lnTo>
                      <a:pt x="599" y="716"/>
                    </a:lnTo>
                    <a:lnTo>
                      <a:pt x="22" y="127"/>
                    </a:lnTo>
                    <a:lnTo>
                      <a:pt x="9" y="111"/>
                    </a:lnTo>
                    <a:lnTo>
                      <a:pt x="2" y="93"/>
                    </a:lnTo>
                    <a:lnTo>
                      <a:pt x="0" y="75"/>
                    </a:lnTo>
                    <a:lnTo>
                      <a:pt x="2" y="56"/>
                    </a:lnTo>
                    <a:lnTo>
                      <a:pt x="9" y="38"/>
                    </a:lnTo>
                    <a:lnTo>
                      <a:pt x="22" y="22"/>
                    </a:lnTo>
                    <a:lnTo>
                      <a:pt x="37" y="11"/>
                    </a:lnTo>
                    <a:lnTo>
                      <a:pt x="54" y="3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46" name="Group 245"/>
          <p:cNvGrpSpPr/>
          <p:nvPr/>
        </p:nvGrpSpPr>
        <p:grpSpPr>
          <a:xfrm>
            <a:off x="9402859" y="2978440"/>
            <a:ext cx="1761735" cy="2642772"/>
            <a:chOff x="9367256" y="2245660"/>
            <a:chExt cx="2050674" cy="3180285"/>
          </a:xfrm>
        </p:grpSpPr>
        <p:sp>
          <p:nvSpPr>
            <p:cNvPr id="247" name="Rounded Rectangle 246"/>
            <p:cNvSpPr/>
            <p:nvPr/>
          </p:nvSpPr>
          <p:spPr>
            <a:xfrm>
              <a:off x="9426388" y="2245660"/>
              <a:ext cx="1828800" cy="1828800"/>
            </a:xfrm>
            <a:prstGeom prst="roundRect">
              <a:avLst/>
            </a:prstGeom>
            <a:solidFill>
              <a:srgbClr val="4F008C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8" name="Rectangle 247"/>
            <p:cNvSpPr/>
            <p:nvPr/>
          </p:nvSpPr>
          <p:spPr>
            <a:xfrm>
              <a:off x="9367256" y="4425931"/>
              <a:ext cx="2050674" cy="10000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 duration of the </a:t>
              </a:r>
              <a:r>
                <a:rPr lang="en-US" sz="1600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license </a:t>
              </a:r>
              <a:r>
                <a:rPr lang="en-US" sz="16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(e.g. 20 years).</a:t>
              </a:r>
            </a:p>
          </p:txBody>
        </p:sp>
        <p:sp>
          <p:nvSpPr>
            <p:cNvPr id="249" name="Freeform 27"/>
            <p:cNvSpPr>
              <a:spLocks noEditPoints="1"/>
            </p:cNvSpPr>
            <p:nvPr/>
          </p:nvSpPr>
          <p:spPr bwMode="auto">
            <a:xfrm>
              <a:off x="9782781" y="2643169"/>
              <a:ext cx="1128713" cy="1119187"/>
            </a:xfrm>
            <a:custGeom>
              <a:avLst/>
              <a:gdLst>
                <a:gd name="T0" fmla="*/ 2403 w 3555"/>
                <a:gd name="T1" fmla="*/ 1896 h 3523"/>
                <a:gd name="T2" fmla="*/ 2442 w 3555"/>
                <a:gd name="T3" fmla="*/ 2006 h 3523"/>
                <a:gd name="T4" fmla="*/ 2359 w 3555"/>
                <a:gd name="T5" fmla="*/ 2088 h 3523"/>
                <a:gd name="T6" fmla="*/ 1153 w 3555"/>
                <a:gd name="T7" fmla="*/ 2067 h 3523"/>
                <a:gd name="T8" fmla="*/ 1113 w 3555"/>
                <a:gd name="T9" fmla="*/ 1956 h 3523"/>
                <a:gd name="T10" fmla="*/ 1196 w 3555"/>
                <a:gd name="T11" fmla="*/ 1875 h 3523"/>
                <a:gd name="T12" fmla="*/ 2604 w 3555"/>
                <a:gd name="T13" fmla="*/ 1223 h 3523"/>
                <a:gd name="T14" fmla="*/ 2667 w 3555"/>
                <a:gd name="T15" fmla="*/ 1321 h 3523"/>
                <a:gd name="T16" fmla="*/ 2604 w 3555"/>
                <a:gd name="T17" fmla="*/ 1420 h 3523"/>
                <a:gd name="T18" fmla="*/ 951 w 3555"/>
                <a:gd name="T19" fmla="*/ 1420 h 3523"/>
                <a:gd name="T20" fmla="*/ 888 w 3555"/>
                <a:gd name="T21" fmla="*/ 1321 h 3523"/>
                <a:gd name="T22" fmla="*/ 951 w 3555"/>
                <a:gd name="T23" fmla="*/ 1223 h 3523"/>
                <a:gd name="T24" fmla="*/ 1567 w 3555"/>
                <a:gd name="T25" fmla="*/ 232 h 3523"/>
                <a:gd name="T26" fmla="*/ 1080 w 3555"/>
                <a:gd name="T27" fmla="*/ 360 h 3523"/>
                <a:gd name="T28" fmla="*/ 678 w 3555"/>
                <a:gd name="T29" fmla="*/ 607 h 3523"/>
                <a:gd name="T30" fmla="*/ 387 w 3555"/>
                <a:gd name="T31" fmla="*/ 949 h 3523"/>
                <a:gd name="T32" fmla="*/ 236 w 3555"/>
                <a:gd name="T33" fmla="*/ 1361 h 3523"/>
                <a:gd name="T34" fmla="*/ 253 w 3555"/>
                <a:gd name="T35" fmla="*/ 1801 h 3523"/>
                <a:gd name="T36" fmla="*/ 427 w 3555"/>
                <a:gd name="T37" fmla="*/ 2197 h 3523"/>
                <a:gd name="T38" fmla="*/ 733 w 3555"/>
                <a:gd name="T39" fmla="*/ 2518 h 3523"/>
                <a:gd name="T40" fmla="*/ 1494 w 3555"/>
                <a:gd name="T41" fmla="*/ 2838 h 3523"/>
                <a:gd name="T42" fmla="*/ 1988 w 3555"/>
                <a:gd name="T43" fmla="*/ 2851 h 3523"/>
                <a:gd name="T44" fmla="*/ 2475 w 3555"/>
                <a:gd name="T45" fmla="*/ 2722 h 3523"/>
                <a:gd name="T46" fmla="*/ 2877 w 3555"/>
                <a:gd name="T47" fmla="*/ 2475 h 3523"/>
                <a:gd name="T48" fmla="*/ 3169 w 3555"/>
                <a:gd name="T49" fmla="*/ 2132 h 3523"/>
                <a:gd name="T50" fmla="*/ 3319 w 3555"/>
                <a:gd name="T51" fmla="*/ 1720 h 3523"/>
                <a:gd name="T52" fmla="*/ 3302 w 3555"/>
                <a:gd name="T53" fmla="*/ 1275 h 3523"/>
                <a:gd name="T54" fmla="*/ 3121 w 3555"/>
                <a:gd name="T55" fmla="*/ 875 h 3523"/>
                <a:gd name="T56" fmla="*/ 2805 w 3555"/>
                <a:gd name="T57" fmla="*/ 550 h 3523"/>
                <a:gd name="T58" fmla="*/ 2383 w 3555"/>
                <a:gd name="T59" fmla="*/ 324 h 3523"/>
                <a:gd name="T60" fmla="*/ 1884 w 3555"/>
                <a:gd name="T61" fmla="*/ 223 h 3523"/>
                <a:gd name="T62" fmla="*/ 2109 w 3555"/>
                <a:gd name="T63" fmla="*/ 27 h 3523"/>
                <a:gd name="T64" fmla="*/ 2613 w 3555"/>
                <a:gd name="T65" fmla="*/ 180 h 3523"/>
                <a:gd name="T66" fmla="*/ 3035 w 3555"/>
                <a:gd name="T67" fmla="*/ 452 h 3523"/>
                <a:gd name="T68" fmla="*/ 3347 w 3555"/>
                <a:gd name="T69" fmla="*/ 816 h 3523"/>
                <a:gd name="T70" fmla="*/ 3525 w 3555"/>
                <a:gd name="T71" fmla="*/ 1253 h 3523"/>
                <a:gd name="T72" fmla="*/ 3542 w 3555"/>
                <a:gd name="T73" fmla="*/ 1734 h 3523"/>
                <a:gd name="T74" fmla="*/ 3394 w 3555"/>
                <a:gd name="T75" fmla="*/ 2183 h 3523"/>
                <a:gd name="T76" fmla="*/ 3106 w 3555"/>
                <a:gd name="T77" fmla="*/ 2565 h 3523"/>
                <a:gd name="T78" fmla="*/ 2705 w 3555"/>
                <a:gd name="T79" fmla="*/ 2856 h 3523"/>
                <a:gd name="T80" fmla="*/ 2216 w 3555"/>
                <a:gd name="T81" fmla="*/ 3035 h 3523"/>
                <a:gd name="T82" fmla="*/ 1693 w 3555"/>
                <a:gd name="T83" fmla="*/ 3080 h 3523"/>
                <a:gd name="T84" fmla="*/ 667 w 3555"/>
                <a:gd name="T85" fmla="*/ 2743 h 3523"/>
                <a:gd name="T86" fmla="*/ 313 w 3555"/>
                <a:gd name="T87" fmla="*/ 2414 h 3523"/>
                <a:gd name="T88" fmla="*/ 83 w 3555"/>
                <a:gd name="T89" fmla="*/ 2006 h 3523"/>
                <a:gd name="T90" fmla="*/ 0 w 3555"/>
                <a:gd name="T91" fmla="*/ 1541 h 3523"/>
                <a:gd name="T92" fmla="*/ 84 w 3555"/>
                <a:gd name="T93" fmla="*/ 1072 h 3523"/>
                <a:gd name="T94" fmla="*/ 318 w 3555"/>
                <a:gd name="T95" fmla="*/ 661 h 3523"/>
                <a:gd name="T96" fmla="*/ 677 w 3555"/>
                <a:gd name="T97" fmla="*/ 330 h 3523"/>
                <a:gd name="T98" fmla="*/ 1135 w 3555"/>
                <a:gd name="T99" fmla="*/ 104 h 3523"/>
                <a:gd name="T100" fmla="*/ 1666 w 3555"/>
                <a:gd name="T101" fmla="*/ 4 h 3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55" h="3523">
                  <a:moveTo>
                    <a:pt x="1223" y="1871"/>
                  </a:moveTo>
                  <a:lnTo>
                    <a:pt x="2334" y="1871"/>
                  </a:lnTo>
                  <a:lnTo>
                    <a:pt x="2359" y="1875"/>
                  </a:lnTo>
                  <a:lnTo>
                    <a:pt x="2383" y="1882"/>
                  </a:lnTo>
                  <a:lnTo>
                    <a:pt x="2403" y="1896"/>
                  </a:lnTo>
                  <a:lnTo>
                    <a:pt x="2420" y="1913"/>
                  </a:lnTo>
                  <a:lnTo>
                    <a:pt x="2433" y="1933"/>
                  </a:lnTo>
                  <a:lnTo>
                    <a:pt x="2442" y="1956"/>
                  </a:lnTo>
                  <a:lnTo>
                    <a:pt x="2444" y="1981"/>
                  </a:lnTo>
                  <a:lnTo>
                    <a:pt x="2442" y="2006"/>
                  </a:lnTo>
                  <a:lnTo>
                    <a:pt x="2433" y="2030"/>
                  </a:lnTo>
                  <a:lnTo>
                    <a:pt x="2420" y="2050"/>
                  </a:lnTo>
                  <a:lnTo>
                    <a:pt x="2403" y="2067"/>
                  </a:lnTo>
                  <a:lnTo>
                    <a:pt x="2383" y="2081"/>
                  </a:lnTo>
                  <a:lnTo>
                    <a:pt x="2359" y="2088"/>
                  </a:lnTo>
                  <a:lnTo>
                    <a:pt x="2334" y="2092"/>
                  </a:lnTo>
                  <a:lnTo>
                    <a:pt x="1223" y="2092"/>
                  </a:lnTo>
                  <a:lnTo>
                    <a:pt x="1196" y="2088"/>
                  </a:lnTo>
                  <a:lnTo>
                    <a:pt x="1174" y="2081"/>
                  </a:lnTo>
                  <a:lnTo>
                    <a:pt x="1153" y="2067"/>
                  </a:lnTo>
                  <a:lnTo>
                    <a:pt x="1135" y="2050"/>
                  </a:lnTo>
                  <a:lnTo>
                    <a:pt x="1123" y="2030"/>
                  </a:lnTo>
                  <a:lnTo>
                    <a:pt x="1113" y="2006"/>
                  </a:lnTo>
                  <a:lnTo>
                    <a:pt x="1111" y="1981"/>
                  </a:lnTo>
                  <a:lnTo>
                    <a:pt x="1113" y="1956"/>
                  </a:lnTo>
                  <a:lnTo>
                    <a:pt x="1123" y="1933"/>
                  </a:lnTo>
                  <a:lnTo>
                    <a:pt x="1135" y="1913"/>
                  </a:lnTo>
                  <a:lnTo>
                    <a:pt x="1153" y="1896"/>
                  </a:lnTo>
                  <a:lnTo>
                    <a:pt x="1174" y="1882"/>
                  </a:lnTo>
                  <a:lnTo>
                    <a:pt x="1196" y="1875"/>
                  </a:lnTo>
                  <a:lnTo>
                    <a:pt x="1223" y="1871"/>
                  </a:lnTo>
                  <a:close/>
                  <a:moveTo>
                    <a:pt x="1000" y="1211"/>
                  </a:moveTo>
                  <a:lnTo>
                    <a:pt x="2555" y="1211"/>
                  </a:lnTo>
                  <a:lnTo>
                    <a:pt x="2580" y="1214"/>
                  </a:lnTo>
                  <a:lnTo>
                    <a:pt x="2604" y="1223"/>
                  </a:lnTo>
                  <a:lnTo>
                    <a:pt x="2625" y="1235"/>
                  </a:lnTo>
                  <a:lnTo>
                    <a:pt x="2642" y="1252"/>
                  </a:lnTo>
                  <a:lnTo>
                    <a:pt x="2655" y="1272"/>
                  </a:lnTo>
                  <a:lnTo>
                    <a:pt x="2663" y="1296"/>
                  </a:lnTo>
                  <a:lnTo>
                    <a:pt x="2667" y="1321"/>
                  </a:lnTo>
                  <a:lnTo>
                    <a:pt x="2663" y="1347"/>
                  </a:lnTo>
                  <a:lnTo>
                    <a:pt x="2655" y="1369"/>
                  </a:lnTo>
                  <a:lnTo>
                    <a:pt x="2642" y="1389"/>
                  </a:lnTo>
                  <a:lnTo>
                    <a:pt x="2625" y="1406"/>
                  </a:lnTo>
                  <a:lnTo>
                    <a:pt x="2604" y="1420"/>
                  </a:lnTo>
                  <a:lnTo>
                    <a:pt x="2580" y="1428"/>
                  </a:lnTo>
                  <a:lnTo>
                    <a:pt x="2555" y="1431"/>
                  </a:lnTo>
                  <a:lnTo>
                    <a:pt x="1000" y="1431"/>
                  </a:lnTo>
                  <a:lnTo>
                    <a:pt x="975" y="1428"/>
                  </a:lnTo>
                  <a:lnTo>
                    <a:pt x="951" y="1420"/>
                  </a:lnTo>
                  <a:lnTo>
                    <a:pt x="930" y="1406"/>
                  </a:lnTo>
                  <a:lnTo>
                    <a:pt x="913" y="1389"/>
                  </a:lnTo>
                  <a:lnTo>
                    <a:pt x="900" y="1369"/>
                  </a:lnTo>
                  <a:lnTo>
                    <a:pt x="892" y="1347"/>
                  </a:lnTo>
                  <a:lnTo>
                    <a:pt x="888" y="1321"/>
                  </a:lnTo>
                  <a:lnTo>
                    <a:pt x="892" y="1296"/>
                  </a:lnTo>
                  <a:lnTo>
                    <a:pt x="900" y="1272"/>
                  </a:lnTo>
                  <a:lnTo>
                    <a:pt x="913" y="1252"/>
                  </a:lnTo>
                  <a:lnTo>
                    <a:pt x="930" y="1235"/>
                  </a:lnTo>
                  <a:lnTo>
                    <a:pt x="951" y="1223"/>
                  </a:lnTo>
                  <a:lnTo>
                    <a:pt x="975" y="1214"/>
                  </a:lnTo>
                  <a:lnTo>
                    <a:pt x="1000" y="1211"/>
                  </a:lnTo>
                  <a:close/>
                  <a:moveTo>
                    <a:pt x="1778" y="221"/>
                  </a:moveTo>
                  <a:lnTo>
                    <a:pt x="1671" y="223"/>
                  </a:lnTo>
                  <a:lnTo>
                    <a:pt x="1567" y="232"/>
                  </a:lnTo>
                  <a:lnTo>
                    <a:pt x="1465" y="248"/>
                  </a:lnTo>
                  <a:lnTo>
                    <a:pt x="1365" y="268"/>
                  </a:lnTo>
                  <a:lnTo>
                    <a:pt x="1267" y="293"/>
                  </a:lnTo>
                  <a:lnTo>
                    <a:pt x="1173" y="324"/>
                  </a:lnTo>
                  <a:lnTo>
                    <a:pt x="1080" y="360"/>
                  </a:lnTo>
                  <a:lnTo>
                    <a:pt x="993" y="401"/>
                  </a:lnTo>
                  <a:lnTo>
                    <a:pt x="908" y="446"/>
                  </a:lnTo>
                  <a:lnTo>
                    <a:pt x="827" y="495"/>
                  </a:lnTo>
                  <a:lnTo>
                    <a:pt x="751" y="550"/>
                  </a:lnTo>
                  <a:lnTo>
                    <a:pt x="678" y="607"/>
                  </a:lnTo>
                  <a:lnTo>
                    <a:pt x="610" y="669"/>
                  </a:lnTo>
                  <a:lnTo>
                    <a:pt x="546" y="734"/>
                  </a:lnTo>
                  <a:lnTo>
                    <a:pt x="488" y="803"/>
                  </a:lnTo>
                  <a:lnTo>
                    <a:pt x="435" y="875"/>
                  </a:lnTo>
                  <a:lnTo>
                    <a:pt x="387" y="949"/>
                  </a:lnTo>
                  <a:lnTo>
                    <a:pt x="344" y="1027"/>
                  </a:lnTo>
                  <a:lnTo>
                    <a:pt x="308" y="1107"/>
                  </a:lnTo>
                  <a:lnTo>
                    <a:pt x="278" y="1190"/>
                  </a:lnTo>
                  <a:lnTo>
                    <a:pt x="254" y="1275"/>
                  </a:lnTo>
                  <a:lnTo>
                    <a:pt x="236" y="1361"/>
                  </a:lnTo>
                  <a:lnTo>
                    <a:pt x="226" y="1450"/>
                  </a:lnTo>
                  <a:lnTo>
                    <a:pt x="223" y="1541"/>
                  </a:lnTo>
                  <a:lnTo>
                    <a:pt x="226" y="1630"/>
                  </a:lnTo>
                  <a:lnTo>
                    <a:pt x="236" y="1717"/>
                  </a:lnTo>
                  <a:lnTo>
                    <a:pt x="253" y="1801"/>
                  </a:lnTo>
                  <a:lnTo>
                    <a:pt x="276" y="1886"/>
                  </a:lnTo>
                  <a:lnTo>
                    <a:pt x="306" y="1967"/>
                  </a:lnTo>
                  <a:lnTo>
                    <a:pt x="341" y="2047"/>
                  </a:lnTo>
                  <a:lnTo>
                    <a:pt x="382" y="2123"/>
                  </a:lnTo>
                  <a:lnTo>
                    <a:pt x="427" y="2197"/>
                  </a:lnTo>
                  <a:lnTo>
                    <a:pt x="479" y="2267"/>
                  </a:lnTo>
                  <a:lnTo>
                    <a:pt x="536" y="2335"/>
                  </a:lnTo>
                  <a:lnTo>
                    <a:pt x="598" y="2400"/>
                  </a:lnTo>
                  <a:lnTo>
                    <a:pt x="663" y="2461"/>
                  </a:lnTo>
                  <a:lnTo>
                    <a:pt x="733" y="2518"/>
                  </a:lnTo>
                  <a:lnTo>
                    <a:pt x="808" y="2573"/>
                  </a:lnTo>
                  <a:lnTo>
                    <a:pt x="886" y="2622"/>
                  </a:lnTo>
                  <a:lnTo>
                    <a:pt x="879" y="3133"/>
                  </a:lnTo>
                  <a:lnTo>
                    <a:pt x="1402" y="2821"/>
                  </a:lnTo>
                  <a:lnTo>
                    <a:pt x="1494" y="2838"/>
                  </a:lnTo>
                  <a:lnTo>
                    <a:pt x="1586" y="2852"/>
                  </a:lnTo>
                  <a:lnTo>
                    <a:pt x="1682" y="2860"/>
                  </a:lnTo>
                  <a:lnTo>
                    <a:pt x="1778" y="2862"/>
                  </a:lnTo>
                  <a:lnTo>
                    <a:pt x="1884" y="2860"/>
                  </a:lnTo>
                  <a:lnTo>
                    <a:pt x="1988" y="2851"/>
                  </a:lnTo>
                  <a:lnTo>
                    <a:pt x="2091" y="2835"/>
                  </a:lnTo>
                  <a:lnTo>
                    <a:pt x="2191" y="2815"/>
                  </a:lnTo>
                  <a:lnTo>
                    <a:pt x="2288" y="2789"/>
                  </a:lnTo>
                  <a:lnTo>
                    <a:pt x="2383" y="2758"/>
                  </a:lnTo>
                  <a:lnTo>
                    <a:pt x="2475" y="2722"/>
                  </a:lnTo>
                  <a:lnTo>
                    <a:pt x="2562" y="2682"/>
                  </a:lnTo>
                  <a:lnTo>
                    <a:pt x="2647" y="2637"/>
                  </a:lnTo>
                  <a:lnTo>
                    <a:pt x="2728" y="2587"/>
                  </a:lnTo>
                  <a:lnTo>
                    <a:pt x="2805" y="2533"/>
                  </a:lnTo>
                  <a:lnTo>
                    <a:pt x="2877" y="2475"/>
                  </a:lnTo>
                  <a:lnTo>
                    <a:pt x="2945" y="2414"/>
                  </a:lnTo>
                  <a:lnTo>
                    <a:pt x="3009" y="2348"/>
                  </a:lnTo>
                  <a:lnTo>
                    <a:pt x="3068" y="2280"/>
                  </a:lnTo>
                  <a:lnTo>
                    <a:pt x="3121" y="2208"/>
                  </a:lnTo>
                  <a:lnTo>
                    <a:pt x="3169" y="2132"/>
                  </a:lnTo>
                  <a:lnTo>
                    <a:pt x="3211" y="2055"/>
                  </a:lnTo>
                  <a:lnTo>
                    <a:pt x="3247" y="1975"/>
                  </a:lnTo>
                  <a:lnTo>
                    <a:pt x="3278" y="1893"/>
                  </a:lnTo>
                  <a:lnTo>
                    <a:pt x="3302" y="1807"/>
                  </a:lnTo>
                  <a:lnTo>
                    <a:pt x="3319" y="1720"/>
                  </a:lnTo>
                  <a:lnTo>
                    <a:pt x="3329" y="1631"/>
                  </a:lnTo>
                  <a:lnTo>
                    <a:pt x="3333" y="1541"/>
                  </a:lnTo>
                  <a:lnTo>
                    <a:pt x="3329" y="1450"/>
                  </a:lnTo>
                  <a:lnTo>
                    <a:pt x="3319" y="1361"/>
                  </a:lnTo>
                  <a:lnTo>
                    <a:pt x="3302" y="1275"/>
                  </a:lnTo>
                  <a:lnTo>
                    <a:pt x="3278" y="1190"/>
                  </a:lnTo>
                  <a:lnTo>
                    <a:pt x="3247" y="1107"/>
                  </a:lnTo>
                  <a:lnTo>
                    <a:pt x="3211" y="1027"/>
                  </a:lnTo>
                  <a:lnTo>
                    <a:pt x="3169" y="949"/>
                  </a:lnTo>
                  <a:lnTo>
                    <a:pt x="3121" y="875"/>
                  </a:lnTo>
                  <a:lnTo>
                    <a:pt x="3068" y="803"/>
                  </a:lnTo>
                  <a:lnTo>
                    <a:pt x="3009" y="734"/>
                  </a:lnTo>
                  <a:lnTo>
                    <a:pt x="2945" y="669"/>
                  </a:lnTo>
                  <a:lnTo>
                    <a:pt x="2877" y="607"/>
                  </a:lnTo>
                  <a:lnTo>
                    <a:pt x="2805" y="550"/>
                  </a:lnTo>
                  <a:lnTo>
                    <a:pt x="2728" y="495"/>
                  </a:lnTo>
                  <a:lnTo>
                    <a:pt x="2647" y="446"/>
                  </a:lnTo>
                  <a:lnTo>
                    <a:pt x="2562" y="401"/>
                  </a:lnTo>
                  <a:lnTo>
                    <a:pt x="2475" y="360"/>
                  </a:lnTo>
                  <a:lnTo>
                    <a:pt x="2383" y="324"/>
                  </a:lnTo>
                  <a:lnTo>
                    <a:pt x="2288" y="293"/>
                  </a:lnTo>
                  <a:lnTo>
                    <a:pt x="2191" y="268"/>
                  </a:lnTo>
                  <a:lnTo>
                    <a:pt x="2091" y="248"/>
                  </a:lnTo>
                  <a:lnTo>
                    <a:pt x="1988" y="232"/>
                  </a:lnTo>
                  <a:lnTo>
                    <a:pt x="1884" y="223"/>
                  </a:lnTo>
                  <a:lnTo>
                    <a:pt x="1778" y="221"/>
                  </a:lnTo>
                  <a:close/>
                  <a:moveTo>
                    <a:pt x="1778" y="0"/>
                  </a:moveTo>
                  <a:lnTo>
                    <a:pt x="1891" y="4"/>
                  </a:lnTo>
                  <a:lnTo>
                    <a:pt x="2001" y="13"/>
                  </a:lnTo>
                  <a:lnTo>
                    <a:pt x="2109" y="27"/>
                  </a:lnTo>
                  <a:lnTo>
                    <a:pt x="2216" y="47"/>
                  </a:lnTo>
                  <a:lnTo>
                    <a:pt x="2319" y="73"/>
                  </a:lnTo>
                  <a:lnTo>
                    <a:pt x="2420" y="104"/>
                  </a:lnTo>
                  <a:lnTo>
                    <a:pt x="2519" y="140"/>
                  </a:lnTo>
                  <a:lnTo>
                    <a:pt x="2613" y="180"/>
                  </a:lnTo>
                  <a:lnTo>
                    <a:pt x="2705" y="226"/>
                  </a:lnTo>
                  <a:lnTo>
                    <a:pt x="2794" y="276"/>
                  </a:lnTo>
                  <a:lnTo>
                    <a:pt x="2878" y="330"/>
                  </a:lnTo>
                  <a:lnTo>
                    <a:pt x="2959" y="389"/>
                  </a:lnTo>
                  <a:lnTo>
                    <a:pt x="3035" y="452"/>
                  </a:lnTo>
                  <a:lnTo>
                    <a:pt x="3106" y="518"/>
                  </a:lnTo>
                  <a:lnTo>
                    <a:pt x="3175" y="588"/>
                  </a:lnTo>
                  <a:lnTo>
                    <a:pt x="3237" y="661"/>
                  </a:lnTo>
                  <a:lnTo>
                    <a:pt x="3295" y="738"/>
                  </a:lnTo>
                  <a:lnTo>
                    <a:pt x="3347" y="816"/>
                  </a:lnTo>
                  <a:lnTo>
                    <a:pt x="3394" y="899"/>
                  </a:lnTo>
                  <a:lnTo>
                    <a:pt x="3436" y="984"/>
                  </a:lnTo>
                  <a:lnTo>
                    <a:pt x="3471" y="1072"/>
                  </a:lnTo>
                  <a:lnTo>
                    <a:pt x="3501" y="1162"/>
                  </a:lnTo>
                  <a:lnTo>
                    <a:pt x="3525" y="1253"/>
                  </a:lnTo>
                  <a:lnTo>
                    <a:pt x="3542" y="1348"/>
                  </a:lnTo>
                  <a:lnTo>
                    <a:pt x="3552" y="1443"/>
                  </a:lnTo>
                  <a:lnTo>
                    <a:pt x="3555" y="1541"/>
                  </a:lnTo>
                  <a:lnTo>
                    <a:pt x="3552" y="1638"/>
                  </a:lnTo>
                  <a:lnTo>
                    <a:pt x="3542" y="1734"/>
                  </a:lnTo>
                  <a:lnTo>
                    <a:pt x="3525" y="1828"/>
                  </a:lnTo>
                  <a:lnTo>
                    <a:pt x="3501" y="1921"/>
                  </a:lnTo>
                  <a:lnTo>
                    <a:pt x="3471" y="2011"/>
                  </a:lnTo>
                  <a:lnTo>
                    <a:pt x="3436" y="2099"/>
                  </a:lnTo>
                  <a:lnTo>
                    <a:pt x="3394" y="2183"/>
                  </a:lnTo>
                  <a:lnTo>
                    <a:pt x="3347" y="2265"/>
                  </a:lnTo>
                  <a:lnTo>
                    <a:pt x="3295" y="2345"/>
                  </a:lnTo>
                  <a:lnTo>
                    <a:pt x="3237" y="2422"/>
                  </a:lnTo>
                  <a:lnTo>
                    <a:pt x="3175" y="2495"/>
                  </a:lnTo>
                  <a:lnTo>
                    <a:pt x="3106" y="2565"/>
                  </a:lnTo>
                  <a:lnTo>
                    <a:pt x="3035" y="2631"/>
                  </a:lnTo>
                  <a:lnTo>
                    <a:pt x="2959" y="2693"/>
                  </a:lnTo>
                  <a:lnTo>
                    <a:pt x="2878" y="2752"/>
                  </a:lnTo>
                  <a:lnTo>
                    <a:pt x="2794" y="2806"/>
                  </a:lnTo>
                  <a:lnTo>
                    <a:pt x="2705" y="2856"/>
                  </a:lnTo>
                  <a:lnTo>
                    <a:pt x="2613" y="2901"/>
                  </a:lnTo>
                  <a:lnTo>
                    <a:pt x="2519" y="2942"/>
                  </a:lnTo>
                  <a:lnTo>
                    <a:pt x="2420" y="2978"/>
                  </a:lnTo>
                  <a:lnTo>
                    <a:pt x="2319" y="3009"/>
                  </a:lnTo>
                  <a:lnTo>
                    <a:pt x="2216" y="3035"/>
                  </a:lnTo>
                  <a:lnTo>
                    <a:pt x="2109" y="3055"/>
                  </a:lnTo>
                  <a:lnTo>
                    <a:pt x="2001" y="3070"/>
                  </a:lnTo>
                  <a:lnTo>
                    <a:pt x="1891" y="3079"/>
                  </a:lnTo>
                  <a:lnTo>
                    <a:pt x="1778" y="3081"/>
                  </a:lnTo>
                  <a:lnTo>
                    <a:pt x="1693" y="3080"/>
                  </a:lnTo>
                  <a:lnTo>
                    <a:pt x="1609" y="3075"/>
                  </a:lnTo>
                  <a:lnTo>
                    <a:pt x="1527" y="3066"/>
                  </a:lnTo>
                  <a:lnTo>
                    <a:pt x="1445" y="3054"/>
                  </a:lnTo>
                  <a:lnTo>
                    <a:pt x="667" y="3523"/>
                  </a:lnTo>
                  <a:lnTo>
                    <a:pt x="667" y="2743"/>
                  </a:lnTo>
                  <a:lnTo>
                    <a:pt x="587" y="2684"/>
                  </a:lnTo>
                  <a:lnTo>
                    <a:pt x="512" y="2622"/>
                  </a:lnTo>
                  <a:lnTo>
                    <a:pt x="442" y="2556"/>
                  </a:lnTo>
                  <a:lnTo>
                    <a:pt x="375" y="2487"/>
                  </a:lnTo>
                  <a:lnTo>
                    <a:pt x="313" y="2414"/>
                  </a:lnTo>
                  <a:lnTo>
                    <a:pt x="257" y="2338"/>
                  </a:lnTo>
                  <a:lnTo>
                    <a:pt x="204" y="2258"/>
                  </a:lnTo>
                  <a:lnTo>
                    <a:pt x="159" y="2177"/>
                  </a:lnTo>
                  <a:lnTo>
                    <a:pt x="118" y="2093"/>
                  </a:lnTo>
                  <a:lnTo>
                    <a:pt x="83" y="2006"/>
                  </a:lnTo>
                  <a:lnTo>
                    <a:pt x="53" y="1917"/>
                  </a:lnTo>
                  <a:lnTo>
                    <a:pt x="31" y="1826"/>
                  </a:lnTo>
                  <a:lnTo>
                    <a:pt x="13" y="1733"/>
                  </a:lnTo>
                  <a:lnTo>
                    <a:pt x="3" y="1637"/>
                  </a:lnTo>
                  <a:lnTo>
                    <a:pt x="0" y="1541"/>
                  </a:lnTo>
                  <a:lnTo>
                    <a:pt x="3" y="1443"/>
                  </a:lnTo>
                  <a:lnTo>
                    <a:pt x="13" y="1348"/>
                  </a:lnTo>
                  <a:lnTo>
                    <a:pt x="31" y="1253"/>
                  </a:lnTo>
                  <a:lnTo>
                    <a:pt x="54" y="1162"/>
                  </a:lnTo>
                  <a:lnTo>
                    <a:pt x="84" y="1072"/>
                  </a:lnTo>
                  <a:lnTo>
                    <a:pt x="119" y="984"/>
                  </a:lnTo>
                  <a:lnTo>
                    <a:pt x="161" y="899"/>
                  </a:lnTo>
                  <a:lnTo>
                    <a:pt x="208" y="816"/>
                  </a:lnTo>
                  <a:lnTo>
                    <a:pt x="261" y="738"/>
                  </a:lnTo>
                  <a:lnTo>
                    <a:pt x="318" y="661"/>
                  </a:lnTo>
                  <a:lnTo>
                    <a:pt x="382" y="588"/>
                  </a:lnTo>
                  <a:lnTo>
                    <a:pt x="449" y="518"/>
                  </a:lnTo>
                  <a:lnTo>
                    <a:pt x="520" y="452"/>
                  </a:lnTo>
                  <a:lnTo>
                    <a:pt x="598" y="389"/>
                  </a:lnTo>
                  <a:lnTo>
                    <a:pt x="677" y="330"/>
                  </a:lnTo>
                  <a:lnTo>
                    <a:pt x="762" y="276"/>
                  </a:lnTo>
                  <a:lnTo>
                    <a:pt x="850" y="226"/>
                  </a:lnTo>
                  <a:lnTo>
                    <a:pt x="942" y="180"/>
                  </a:lnTo>
                  <a:lnTo>
                    <a:pt x="1037" y="140"/>
                  </a:lnTo>
                  <a:lnTo>
                    <a:pt x="1135" y="104"/>
                  </a:lnTo>
                  <a:lnTo>
                    <a:pt x="1236" y="73"/>
                  </a:lnTo>
                  <a:lnTo>
                    <a:pt x="1340" y="47"/>
                  </a:lnTo>
                  <a:lnTo>
                    <a:pt x="1446" y="27"/>
                  </a:lnTo>
                  <a:lnTo>
                    <a:pt x="1554" y="13"/>
                  </a:lnTo>
                  <a:lnTo>
                    <a:pt x="1666" y="4"/>
                  </a:lnTo>
                  <a:lnTo>
                    <a:pt x="1778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4" name="Text Box 18"/>
          <p:cNvSpPr txBox="1">
            <a:spLocks noChangeArrowheads="1"/>
          </p:cNvSpPr>
          <p:nvPr/>
        </p:nvSpPr>
        <p:spPr bwMode="auto">
          <a:xfrm>
            <a:off x="9628324" y="252160"/>
            <a:ext cx="835165" cy="16619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ADABA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  <a:buClr>
                <a:srgbClr val="7D0900"/>
              </a:buClr>
              <a:defRPr/>
            </a:pPr>
            <a:r>
              <a:rPr lang="en-US" sz="1200" dirty="0" smtClean="0">
                <a:solidFill>
                  <a:srgbClr val="1D252D"/>
                </a:solidFill>
                <a:latin typeface="Arial"/>
              </a:rPr>
              <a:t>National SM</a:t>
            </a:r>
            <a:endParaRPr lang="en-US" sz="1200" dirty="0">
              <a:solidFill>
                <a:srgbClr val="1D252D"/>
              </a:solidFill>
              <a:latin typeface="Arial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10547660" y="173547"/>
            <a:ext cx="1190577" cy="281672"/>
            <a:chOff x="-2781147" y="4765874"/>
            <a:chExt cx="6186681" cy="899001"/>
          </a:xfrm>
        </p:grpSpPr>
        <p:sp>
          <p:nvSpPr>
            <p:cNvPr id="46" name="AutoShape 16"/>
            <p:cNvSpPr>
              <a:spLocks noChangeArrowheads="1"/>
            </p:cNvSpPr>
            <p:nvPr/>
          </p:nvSpPr>
          <p:spPr bwMode="auto">
            <a:xfrm>
              <a:off x="533733" y="4767799"/>
              <a:ext cx="974725" cy="893227"/>
            </a:xfrm>
            <a:prstGeom prst="chevron">
              <a:avLst>
                <a:gd name="adj" fmla="val 19163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47" name="AutoShape 13"/>
            <p:cNvSpPr>
              <a:spLocks noChangeArrowheads="1"/>
            </p:cNvSpPr>
            <p:nvPr/>
          </p:nvSpPr>
          <p:spPr bwMode="auto">
            <a:xfrm>
              <a:off x="2433984" y="4767799"/>
              <a:ext cx="971550" cy="897076"/>
            </a:xfrm>
            <a:prstGeom prst="chevron">
              <a:avLst>
                <a:gd name="adj" fmla="val 19019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48" name="AutoShape 12"/>
            <p:cNvSpPr>
              <a:spLocks noChangeArrowheads="1"/>
            </p:cNvSpPr>
            <p:nvPr/>
          </p:nvSpPr>
          <p:spPr bwMode="auto">
            <a:xfrm>
              <a:off x="1465091" y="4767798"/>
              <a:ext cx="974725" cy="897077"/>
            </a:xfrm>
            <a:prstGeom prst="chevron">
              <a:avLst>
                <a:gd name="adj" fmla="val 19081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49" name="AutoShape 8"/>
            <p:cNvSpPr>
              <a:spLocks noChangeArrowheads="1"/>
            </p:cNvSpPr>
            <p:nvPr/>
          </p:nvSpPr>
          <p:spPr bwMode="auto">
            <a:xfrm>
              <a:off x="-28559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50" name="AutoShape 9"/>
            <p:cNvSpPr>
              <a:spLocks noChangeArrowheads="1"/>
            </p:cNvSpPr>
            <p:nvPr/>
          </p:nvSpPr>
          <p:spPr bwMode="auto">
            <a:xfrm>
              <a:off x="-1117447" y="4767798"/>
              <a:ext cx="963612" cy="893227"/>
            </a:xfrm>
            <a:prstGeom prst="homePlate">
              <a:avLst>
                <a:gd name="adj" fmla="val 14911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51" name="AutoShape 10"/>
            <p:cNvSpPr>
              <a:spLocks noChangeArrowheads="1"/>
            </p:cNvSpPr>
            <p:nvPr/>
          </p:nvSpPr>
          <p:spPr bwMode="auto">
            <a:xfrm>
              <a:off x="-1949297" y="4765874"/>
              <a:ext cx="962025" cy="895151"/>
            </a:xfrm>
            <a:prstGeom prst="homePlate">
              <a:avLst>
                <a:gd name="adj" fmla="val 14854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52" name="AutoShape 11"/>
            <p:cNvSpPr>
              <a:spLocks noChangeArrowheads="1"/>
            </p:cNvSpPr>
            <p:nvPr/>
          </p:nvSpPr>
          <p:spPr bwMode="auto">
            <a:xfrm>
              <a:off x="-278114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617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5" name="think-cell Slide" r:id="rId4" imgW="421" imgH="423" progId="TCLayout.ActiveDocument.1">
                  <p:embed/>
                </p:oleObj>
              </mc:Choice>
              <mc:Fallback>
                <p:oleObj name="think-cell Slide" r:id="rId4" imgW="421" imgH="423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itle 1"/>
          <p:cNvSpPr txBox="1">
            <a:spLocks/>
          </p:cNvSpPr>
          <p:nvPr/>
        </p:nvSpPr>
        <p:spPr>
          <a:xfrm>
            <a:off x="264968" y="197053"/>
            <a:ext cx="6501593" cy="74757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s-ES" sz="3600" kern="1200" dirty="0">
                <a:solidFill>
                  <a:schemeClr val="tx2"/>
                </a:solidFill>
                <a:latin typeface="+mn-lt"/>
                <a:ea typeface="+mj-ea"/>
                <a:cs typeface="STC" panose="01000500000000020006" pitchFamily="2" charset="-78"/>
              </a:defRPr>
            </a:lvl1pPr>
          </a:lstStyle>
          <a:p>
            <a:pPr lvl="0"/>
            <a:r>
              <a:rPr lang="en-US" sz="3200" dirty="0" smtClean="0">
                <a:solidFill>
                  <a:srgbClr val="4F008C"/>
                </a:solidFill>
                <a:latin typeface="Arial"/>
              </a:rPr>
              <a:t>Spectrum Economic Value</a:t>
            </a:r>
            <a:endParaRPr lang="en-US" sz="3200" dirty="0">
              <a:solidFill>
                <a:srgbClr val="4F008C"/>
              </a:solidFill>
              <a:latin typeface="Arial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724780" y="1339251"/>
            <a:ext cx="23188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C2A6CF"/>
                </a:solidFill>
                <a:latin typeface="Arial"/>
              </a:rPr>
              <a:t>The economic value of new </a:t>
            </a:r>
            <a:r>
              <a:rPr lang="en-US" sz="1600" dirty="0" smtClean="0">
                <a:solidFill>
                  <a:srgbClr val="C2A6CF"/>
                </a:solidFill>
                <a:latin typeface="Arial"/>
              </a:rPr>
              <a:t>spectrum</a:t>
            </a:r>
            <a:endParaRPr lang="en-US" sz="1600" dirty="0">
              <a:solidFill>
                <a:srgbClr val="C2A6CF"/>
              </a:solidFill>
              <a:latin typeface="Arial"/>
            </a:endParaRPr>
          </a:p>
        </p:txBody>
      </p:sp>
      <p:sp>
        <p:nvSpPr>
          <p:cNvPr id="55" name="TextBox 54"/>
          <p:cNvSpPr txBox="1"/>
          <p:nvPr/>
        </p:nvSpPr>
        <p:spPr>
          <a:xfrm flipH="1">
            <a:off x="3256429" y="1307299"/>
            <a:ext cx="7464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main way regulators can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quickly increase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mobile network capacity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by assigning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spectrum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licenses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mobile operators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6" name="Straight Connector 55"/>
          <p:cNvCxnSpPr/>
          <p:nvPr/>
        </p:nvCxnSpPr>
        <p:spPr>
          <a:xfrm flipV="1">
            <a:off x="3361987" y="1966629"/>
            <a:ext cx="5727144" cy="192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 Box 18"/>
          <p:cNvSpPr txBox="1">
            <a:spLocks noChangeArrowheads="1"/>
          </p:cNvSpPr>
          <p:nvPr/>
        </p:nvSpPr>
        <p:spPr bwMode="auto">
          <a:xfrm>
            <a:off x="8640588" y="252160"/>
            <a:ext cx="1796775" cy="16619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ADABA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  <a:buClr>
                <a:srgbClr val="7D0900"/>
              </a:buClr>
              <a:defRPr/>
            </a:pPr>
            <a:r>
              <a:rPr lang="en-US" sz="1200" dirty="0">
                <a:solidFill>
                  <a:srgbClr val="1D252D"/>
                </a:solidFill>
                <a:latin typeface="Arial"/>
              </a:rPr>
              <a:t>Spectrum Economic Value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0095" y="2066443"/>
            <a:ext cx="6712188" cy="4602537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10547660" y="173547"/>
            <a:ext cx="1190577" cy="281672"/>
            <a:chOff x="-2781147" y="4765874"/>
            <a:chExt cx="6186681" cy="899001"/>
          </a:xfrm>
        </p:grpSpPr>
        <p:sp>
          <p:nvSpPr>
            <p:cNvPr id="18" name="AutoShape 16"/>
            <p:cNvSpPr>
              <a:spLocks noChangeArrowheads="1"/>
            </p:cNvSpPr>
            <p:nvPr/>
          </p:nvSpPr>
          <p:spPr bwMode="auto">
            <a:xfrm>
              <a:off x="533733" y="4767799"/>
              <a:ext cx="974725" cy="893227"/>
            </a:xfrm>
            <a:prstGeom prst="chevron">
              <a:avLst>
                <a:gd name="adj" fmla="val 19163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9" name="AutoShape 13"/>
            <p:cNvSpPr>
              <a:spLocks noChangeArrowheads="1"/>
            </p:cNvSpPr>
            <p:nvPr/>
          </p:nvSpPr>
          <p:spPr bwMode="auto">
            <a:xfrm>
              <a:off x="2433984" y="4767799"/>
              <a:ext cx="971550" cy="897076"/>
            </a:xfrm>
            <a:prstGeom prst="chevron">
              <a:avLst>
                <a:gd name="adj" fmla="val 19019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0" name="AutoShape 12"/>
            <p:cNvSpPr>
              <a:spLocks noChangeArrowheads="1"/>
            </p:cNvSpPr>
            <p:nvPr/>
          </p:nvSpPr>
          <p:spPr bwMode="auto">
            <a:xfrm>
              <a:off x="1465091" y="4767798"/>
              <a:ext cx="974725" cy="897077"/>
            </a:xfrm>
            <a:prstGeom prst="chevron">
              <a:avLst>
                <a:gd name="adj" fmla="val 19081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1" name="AutoShape 8"/>
            <p:cNvSpPr>
              <a:spLocks noChangeArrowheads="1"/>
            </p:cNvSpPr>
            <p:nvPr/>
          </p:nvSpPr>
          <p:spPr bwMode="auto">
            <a:xfrm>
              <a:off x="-28559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2" name="AutoShape 9"/>
            <p:cNvSpPr>
              <a:spLocks noChangeArrowheads="1"/>
            </p:cNvSpPr>
            <p:nvPr/>
          </p:nvSpPr>
          <p:spPr bwMode="auto">
            <a:xfrm>
              <a:off x="-1117447" y="4767798"/>
              <a:ext cx="963612" cy="893227"/>
            </a:xfrm>
            <a:prstGeom prst="homePlate">
              <a:avLst>
                <a:gd name="adj" fmla="val 14911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3" name="AutoShape 10"/>
            <p:cNvSpPr>
              <a:spLocks noChangeArrowheads="1"/>
            </p:cNvSpPr>
            <p:nvPr/>
          </p:nvSpPr>
          <p:spPr bwMode="auto">
            <a:xfrm>
              <a:off x="-1949297" y="4765874"/>
              <a:ext cx="962025" cy="895151"/>
            </a:xfrm>
            <a:prstGeom prst="homePlate">
              <a:avLst>
                <a:gd name="adj" fmla="val 14854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4" name="AutoShape 11"/>
            <p:cNvSpPr>
              <a:spLocks noChangeArrowheads="1"/>
            </p:cNvSpPr>
            <p:nvPr/>
          </p:nvSpPr>
          <p:spPr bwMode="auto">
            <a:xfrm>
              <a:off x="-278114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433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8" name="think-cell Slide" r:id="rId4" imgW="421" imgH="423" progId="TCLayout.ActiveDocument.1">
                  <p:embed/>
                </p:oleObj>
              </mc:Choice>
              <mc:Fallback>
                <p:oleObj name="think-cell Slide" r:id="rId4" imgW="421" imgH="423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itle 1"/>
          <p:cNvSpPr txBox="1">
            <a:spLocks/>
          </p:cNvSpPr>
          <p:nvPr/>
        </p:nvSpPr>
        <p:spPr>
          <a:xfrm>
            <a:off x="264968" y="118675"/>
            <a:ext cx="6501593" cy="74757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s-ES" sz="3600" kern="1200" dirty="0">
                <a:solidFill>
                  <a:schemeClr val="tx2"/>
                </a:solidFill>
                <a:latin typeface="+mn-lt"/>
                <a:ea typeface="+mj-ea"/>
                <a:cs typeface="STC" panose="01000500000000020006" pitchFamily="2" charset="-78"/>
              </a:defRPr>
            </a:lvl1pPr>
          </a:lstStyle>
          <a:p>
            <a:pPr lvl="0"/>
            <a:r>
              <a:rPr lang="en-US" sz="3200" dirty="0">
                <a:solidFill>
                  <a:srgbClr val="4F008C"/>
                </a:solidFill>
                <a:latin typeface="Arial"/>
              </a:rPr>
              <a:t>Cellular Network Architecture </a:t>
            </a:r>
          </a:p>
        </p:txBody>
      </p:sp>
      <p:sp>
        <p:nvSpPr>
          <p:cNvPr id="72" name="Rectangle 71"/>
          <p:cNvSpPr/>
          <p:nvPr/>
        </p:nvSpPr>
        <p:spPr>
          <a:xfrm>
            <a:off x="725946" y="1523674"/>
            <a:ext cx="23188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C2A6CF"/>
                </a:solidFill>
                <a:latin typeface="Arial"/>
              </a:rPr>
              <a:t>GSM Architecture </a:t>
            </a:r>
          </a:p>
        </p:txBody>
      </p:sp>
      <p:sp>
        <p:nvSpPr>
          <p:cNvPr id="126" name="Text Box 18"/>
          <p:cNvSpPr txBox="1">
            <a:spLocks noChangeArrowheads="1"/>
          </p:cNvSpPr>
          <p:nvPr/>
        </p:nvSpPr>
        <p:spPr bwMode="auto">
          <a:xfrm>
            <a:off x="9270377" y="252160"/>
            <a:ext cx="1166986" cy="16619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ADABA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  <a:buClr>
                <a:srgbClr val="7D0900"/>
              </a:buClr>
              <a:defRPr/>
            </a:pPr>
            <a:r>
              <a:rPr lang="en-US" sz="1200" dirty="0">
                <a:solidFill>
                  <a:srgbClr val="1D252D"/>
                </a:solidFill>
                <a:latin typeface="Arial"/>
              </a:rPr>
              <a:t>Cellular Network 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10547660" y="173547"/>
            <a:ext cx="1190577" cy="281672"/>
            <a:chOff x="-2781147" y="4765874"/>
            <a:chExt cx="6186681" cy="899001"/>
          </a:xfrm>
        </p:grpSpPr>
        <p:sp>
          <p:nvSpPr>
            <p:cNvPr id="18" name="AutoShape 16"/>
            <p:cNvSpPr>
              <a:spLocks noChangeArrowheads="1"/>
            </p:cNvSpPr>
            <p:nvPr/>
          </p:nvSpPr>
          <p:spPr bwMode="auto">
            <a:xfrm>
              <a:off x="533733" y="4767799"/>
              <a:ext cx="974725" cy="893227"/>
            </a:xfrm>
            <a:prstGeom prst="chevron">
              <a:avLst>
                <a:gd name="adj" fmla="val 19163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9" name="AutoShape 13"/>
            <p:cNvSpPr>
              <a:spLocks noChangeArrowheads="1"/>
            </p:cNvSpPr>
            <p:nvPr/>
          </p:nvSpPr>
          <p:spPr bwMode="auto">
            <a:xfrm>
              <a:off x="2433984" y="4767799"/>
              <a:ext cx="971550" cy="897076"/>
            </a:xfrm>
            <a:prstGeom prst="chevron">
              <a:avLst>
                <a:gd name="adj" fmla="val 19019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0" name="AutoShape 12"/>
            <p:cNvSpPr>
              <a:spLocks noChangeArrowheads="1"/>
            </p:cNvSpPr>
            <p:nvPr/>
          </p:nvSpPr>
          <p:spPr bwMode="auto">
            <a:xfrm>
              <a:off x="1465091" y="4767798"/>
              <a:ext cx="974725" cy="897077"/>
            </a:xfrm>
            <a:prstGeom prst="chevron">
              <a:avLst>
                <a:gd name="adj" fmla="val 19081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1" name="AutoShape 8"/>
            <p:cNvSpPr>
              <a:spLocks noChangeArrowheads="1"/>
            </p:cNvSpPr>
            <p:nvPr/>
          </p:nvSpPr>
          <p:spPr bwMode="auto">
            <a:xfrm>
              <a:off x="-28559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2" name="AutoShape 9"/>
            <p:cNvSpPr>
              <a:spLocks noChangeArrowheads="1"/>
            </p:cNvSpPr>
            <p:nvPr/>
          </p:nvSpPr>
          <p:spPr bwMode="auto">
            <a:xfrm>
              <a:off x="-1117447" y="4767798"/>
              <a:ext cx="963612" cy="893227"/>
            </a:xfrm>
            <a:prstGeom prst="homePlate">
              <a:avLst>
                <a:gd name="adj" fmla="val 14911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3" name="AutoShape 10"/>
            <p:cNvSpPr>
              <a:spLocks noChangeArrowheads="1"/>
            </p:cNvSpPr>
            <p:nvPr/>
          </p:nvSpPr>
          <p:spPr bwMode="auto">
            <a:xfrm>
              <a:off x="-1949297" y="4765874"/>
              <a:ext cx="962025" cy="895151"/>
            </a:xfrm>
            <a:prstGeom prst="homePlate">
              <a:avLst>
                <a:gd name="adj" fmla="val 14854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4" name="AutoShape 11"/>
            <p:cNvSpPr>
              <a:spLocks noChangeArrowheads="1"/>
            </p:cNvSpPr>
            <p:nvPr/>
          </p:nvSpPr>
          <p:spPr bwMode="auto">
            <a:xfrm>
              <a:off x="-278114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</p:grpSp>
      <p:pic>
        <p:nvPicPr>
          <p:cNvPr id="38921" name="Picture 9" descr="GL Announces End-to-End Wireless Network LAB Solutions (2G, 3G,and 4G)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621" y="966651"/>
            <a:ext cx="8435733" cy="5775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37"/>
          <p:cNvSpPr/>
          <p:nvPr/>
        </p:nvSpPr>
        <p:spPr>
          <a:xfrm>
            <a:off x="725946" y="3457106"/>
            <a:ext cx="23188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C2A6CF"/>
                </a:solidFill>
                <a:latin typeface="Arial"/>
              </a:rPr>
              <a:t>UMTS </a:t>
            </a:r>
            <a:r>
              <a:rPr lang="en-US" sz="1600" dirty="0">
                <a:solidFill>
                  <a:srgbClr val="C2A6CF"/>
                </a:solidFill>
                <a:latin typeface="Arial"/>
              </a:rPr>
              <a:t>Architecture 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67681" y="5525263"/>
            <a:ext cx="23188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C2A6CF"/>
                </a:solidFill>
                <a:latin typeface="Arial"/>
              </a:rPr>
              <a:t>LTE </a:t>
            </a:r>
            <a:r>
              <a:rPr lang="en-US" sz="1600" dirty="0">
                <a:solidFill>
                  <a:srgbClr val="C2A6CF"/>
                </a:solidFill>
                <a:latin typeface="Arial"/>
              </a:rPr>
              <a:t>Architecture </a:t>
            </a:r>
          </a:p>
        </p:txBody>
      </p:sp>
    </p:spTree>
    <p:extLst>
      <p:ext uri="{BB962C8B-B14F-4D97-AF65-F5344CB8AC3E}">
        <p14:creationId xmlns:p14="http://schemas.microsoft.com/office/powerpoint/2010/main" val="399503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7" name="think-cell Slide" r:id="rId4" imgW="421" imgH="423" progId="TCLayout.ActiveDocument.1">
                  <p:embed/>
                </p:oleObj>
              </mc:Choice>
              <mc:Fallback>
                <p:oleObj name="think-cell Slide" r:id="rId4" imgW="421" imgH="423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itle 1"/>
          <p:cNvSpPr txBox="1">
            <a:spLocks/>
          </p:cNvSpPr>
          <p:nvPr/>
        </p:nvSpPr>
        <p:spPr>
          <a:xfrm>
            <a:off x="264968" y="118675"/>
            <a:ext cx="6501593" cy="74757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s-ES" sz="3600" kern="1200" dirty="0">
                <a:solidFill>
                  <a:schemeClr val="tx2"/>
                </a:solidFill>
                <a:latin typeface="+mn-lt"/>
                <a:ea typeface="+mj-ea"/>
                <a:cs typeface="STC" panose="01000500000000020006" pitchFamily="2" charset="-78"/>
              </a:defRPr>
            </a:lvl1pPr>
          </a:lstStyle>
          <a:p>
            <a:pPr lvl="0"/>
            <a:r>
              <a:rPr lang="en-US" sz="3200" dirty="0">
                <a:solidFill>
                  <a:srgbClr val="4F008C"/>
                </a:solidFill>
                <a:latin typeface="Arial"/>
              </a:rPr>
              <a:t>Cellular Network Architecture </a:t>
            </a:r>
          </a:p>
        </p:txBody>
      </p:sp>
      <p:sp>
        <p:nvSpPr>
          <p:cNvPr id="72" name="Rectangle 71"/>
          <p:cNvSpPr/>
          <p:nvPr/>
        </p:nvSpPr>
        <p:spPr>
          <a:xfrm>
            <a:off x="1052512" y="1797997"/>
            <a:ext cx="23188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C2A6CF"/>
                </a:solidFill>
                <a:latin typeface="Arial"/>
              </a:rPr>
              <a:t>GSM Architecture </a:t>
            </a:r>
          </a:p>
        </p:txBody>
      </p:sp>
      <p:sp>
        <p:nvSpPr>
          <p:cNvPr id="126" name="Text Box 18"/>
          <p:cNvSpPr txBox="1">
            <a:spLocks noChangeArrowheads="1"/>
          </p:cNvSpPr>
          <p:nvPr/>
        </p:nvSpPr>
        <p:spPr bwMode="auto">
          <a:xfrm>
            <a:off x="9270377" y="252160"/>
            <a:ext cx="1166986" cy="16619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ADABA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  <a:buClr>
                <a:srgbClr val="7D0900"/>
              </a:buClr>
              <a:defRPr/>
            </a:pPr>
            <a:r>
              <a:rPr lang="en-US" sz="1200" dirty="0">
                <a:solidFill>
                  <a:srgbClr val="1D252D"/>
                </a:solidFill>
                <a:latin typeface="Arial"/>
              </a:rPr>
              <a:t>Cellular Network 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10547660" y="173547"/>
            <a:ext cx="1190577" cy="281672"/>
            <a:chOff x="-2781147" y="4765874"/>
            <a:chExt cx="6186681" cy="899001"/>
          </a:xfrm>
        </p:grpSpPr>
        <p:sp>
          <p:nvSpPr>
            <p:cNvPr id="18" name="AutoShape 16"/>
            <p:cNvSpPr>
              <a:spLocks noChangeArrowheads="1"/>
            </p:cNvSpPr>
            <p:nvPr/>
          </p:nvSpPr>
          <p:spPr bwMode="auto">
            <a:xfrm>
              <a:off x="533733" y="4767799"/>
              <a:ext cx="974725" cy="893227"/>
            </a:xfrm>
            <a:prstGeom prst="chevron">
              <a:avLst>
                <a:gd name="adj" fmla="val 19163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9" name="AutoShape 13"/>
            <p:cNvSpPr>
              <a:spLocks noChangeArrowheads="1"/>
            </p:cNvSpPr>
            <p:nvPr/>
          </p:nvSpPr>
          <p:spPr bwMode="auto">
            <a:xfrm>
              <a:off x="2433984" y="4767799"/>
              <a:ext cx="971550" cy="897076"/>
            </a:xfrm>
            <a:prstGeom prst="chevron">
              <a:avLst>
                <a:gd name="adj" fmla="val 19019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0" name="AutoShape 12"/>
            <p:cNvSpPr>
              <a:spLocks noChangeArrowheads="1"/>
            </p:cNvSpPr>
            <p:nvPr/>
          </p:nvSpPr>
          <p:spPr bwMode="auto">
            <a:xfrm>
              <a:off x="1465091" y="4767798"/>
              <a:ext cx="974725" cy="897077"/>
            </a:xfrm>
            <a:prstGeom prst="chevron">
              <a:avLst>
                <a:gd name="adj" fmla="val 19081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1" name="AutoShape 8"/>
            <p:cNvSpPr>
              <a:spLocks noChangeArrowheads="1"/>
            </p:cNvSpPr>
            <p:nvPr/>
          </p:nvSpPr>
          <p:spPr bwMode="auto">
            <a:xfrm>
              <a:off x="-28559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2" name="AutoShape 9"/>
            <p:cNvSpPr>
              <a:spLocks noChangeArrowheads="1"/>
            </p:cNvSpPr>
            <p:nvPr/>
          </p:nvSpPr>
          <p:spPr bwMode="auto">
            <a:xfrm>
              <a:off x="-1117447" y="4767798"/>
              <a:ext cx="963612" cy="893227"/>
            </a:xfrm>
            <a:prstGeom prst="homePlate">
              <a:avLst>
                <a:gd name="adj" fmla="val 14911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3" name="AutoShape 10"/>
            <p:cNvSpPr>
              <a:spLocks noChangeArrowheads="1"/>
            </p:cNvSpPr>
            <p:nvPr/>
          </p:nvSpPr>
          <p:spPr bwMode="auto">
            <a:xfrm>
              <a:off x="-1949297" y="4765874"/>
              <a:ext cx="962025" cy="895151"/>
            </a:xfrm>
            <a:prstGeom prst="homePlate">
              <a:avLst>
                <a:gd name="adj" fmla="val 14854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4" name="AutoShape 11"/>
            <p:cNvSpPr>
              <a:spLocks noChangeArrowheads="1"/>
            </p:cNvSpPr>
            <p:nvPr/>
          </p:nvSpPr>
          <p:spPr bwMode="auto">
            <a:xfrm>
              <a:off x="-278114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</p:grpSp>
      <p:pic>
        <p:nvPicPr>
          <p:cNvPr id="38921" name="Picture 9" descr="GL Announces End-to-End Wireless Network LAB Solutions (2G, 3G,and 4G)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214" b="71050"/>
          <a:stretch/>
        </p:blipFill>
        <p:spPr bwMode="auto">
          <a:xfrm>
            <a:off x="3446187" y="1240973"/>
            <a:ext cx="3529375" cy="1881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 flipH="1">
            <a:off x="6444827" y="3800984"/>
            <a:ext cx="426291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kern="0" dirty="0">
                <a:latin typeface="Arial" panose="020B0604020202020204" pitchFamily="34" charset="0"/>
                <a:cs typeface="Arial" panose="020B0604020202020204" pitchFamily="34" charset="0"/>
              </a:rPr>
              <a:t>Base </a:t>
            </a:r>
            <a:r>
              <a:rPr lang="en-US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Station </a:t>
            </a:r>
            <a:r>
              <a:rPr lang="en-US" b="1" kern="0" dirty="0">
                <a:latin typeface="Arial" panose="020B0604020202020204" pitchFamily="34" charset="0"/>
                <a:cs typeface="Arial" panose="020B0604020202020204" pitchFamily="34" charset="0"/>
              </a:rPr>
              <a:t>Controller: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Handling connections &amp; Handover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Radio Network Management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Transcoding &amp; Rate adapting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Traffic concentration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Transmission management of the BTS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Remote control of the BTS  </a:t>
            </a:r>
            <a:endParaRPr lang="en-US" sz="1600" kern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 flipH="1">
            <a:off x="1290822" y="3800984"/>
            <a:ext cx="444988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kern="0" dirty="0">
                <a:latin typeface="Arial" panose="020B0604020202020204" pitchFamily="34" charset="0"/>
                <a:cs typeface="Arial" panose="020B0604020202020204" pitchFamily="34" charset="0"/>
              </a:rPr>
              <a:t>Base </a:t>
            </a:r>
            <a:r>
              <a:rPr lang="en-US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Transceiver Station: </a:t>
            </a:r>
            <a:endParaRPr lang="en-US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Antenna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1600" kern="0" dirty="0">
                <a:latin typeface="Arial" panose="020B0604020202020204" pitchFamily="34" charset="0"/>
                <a:cs typeface="Arial" panose="020B0604020202020204" pitchFamily="34" charset="0"/>
              </a:rPr>
              <a:t>Transceiver (TRX</a:t>
            </a:r>
            <a:r>
              <a:rPr lang="en-US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1600" kern="0" dirty="0">
                <a:latin typeface="Arial" panose="020B0604020202020204" pitchFamily="34" charset="0"/>
                <a:cs typeface="Arial" panose="020B0604020202020204" pitchFamily="34" charset="0"/>
              </a:rPr>
              <a:t>Power amplifier (</a:t>
            </a:r>
            <a:r>
              <a:rPr lang="en-US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PA)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1600" kern="0" dirty="0">
                <a:latin typeface="Arial" panose="020B0604020202020204" pitchFamily="34" charset="0"/>
                <a:cs typeface="Arial" panose="020B0604020202020204" pitchFamily="34" charset="0"/>
              </a:rPr>
              <a:t>Combiner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1600" kern="0" dirty="0">
                <a:latin typeface="Arial" panose="020B0604020202020204" pitchFamily="34" charset="0"/>
                <a:cs typeface="Arial" panose="020B0604020202020204" pitchFamily="34" charset="0"/>
              </a:rPr>
              <a:t>Multiplexer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1600" kern="0" dirty="0">
                <a:latin typeface="Arial" panose="020B0604020202020204" pitchFamily="34" charset="0"/>
                <a:cs typeface="Arial" panose="020B0604020202020204" pitchFamily="34" charset="0"/>
              </a:rPr>
              <a:t>Alarm extension system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1600" kern="0" dirty="0">
                <a:latin typeface="Arial" panose="020B0604020202020204" pitchFamily="34" charset="0"/>
                <a:cs typeface="Arial" panose="020B0604020202020204" pitchFamily="34" charset="0"/>
              </a:rPr>
              <a:t>Control </a:t>
            </a:r>
            <a:r>
              <a:rPr lang="en-US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1600" kern="0" dirty="0">
                <a:latin typeface="Arial" panose="020B0604020202020204" pitchFamily="34" charset="0"/>
                <a:cs typeface="Arial" panose="020B0604020202020204" pitchFamily="34" charset="0"/>
              </a:rPr>
              <a:t>Baseband receiver unit (</a:t>
            </a:r>
            <a:r>
              <a:rPr lang="en-US" sz="1600" kern="0" dirty="0" err="1">
                <a:latin typeface="Arial" panose="020B0604020202020204" pitchFamily="34" charset="0"/>
                <a:cs typeface="Arial" panose="020B0604020202020204" pitchFamily="34" charset="0"/>
              </a:rPr>
              <a:t>BBxx</a:t>
            </a:r>
            <a:r>
              <a:rPr lang="en-US" sz="1600" kern="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Tx/>
              <a:buChar char="-"/>
            </a:pPr>
            <a:endParaRPr lang="en-US" sz="1600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42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694453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8" name="think-cell Slide" r:id="rId21" imgW="421" imgH="423" progId="TCLayout.ActiveDocument.1">
                  <p:embed/>
                </p:oleObj>
              </mc:Choice>
              <mc:Fallback>
                <p:oleObj name="think-cell Slide" r:id="rId21" imgW="421" imgH="423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9943" name="Picture 7" descr="Base Station Types - Macro Cells, Micro Cells &amp; Pico Cells"/>
          <p:cNvPicPr>
            <a:picLocks noChangeAspect="1" noChangeArrowheads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38" b="36367"/>
          <a:stretch/>
        </p:blipFill>
        <p:spPr bwMode="auto">
          <a:xfrm>
            <a:off x="5899939" y="2687864"/>
            <a:ext cx="6026448" cy="3647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Rectangle 71"/>
          <p:cNvSpPr/>
          <p:nvPr/>
        </p:nvSpPr>
        <p:spPr>
          <a:xfrm>
            <a:off x="972977" y="1286359"/>
            <a:ext cx="17702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C2A6CF"/>
                </a:solidFill>
                <a:latin typeface="Arial"/>
              </a:rPr>
              <a:t>TYPES OF BASE STATION</a:t>
            </a:r>
          </a:p>
        </p:txBody>
      </p:sp>
      <p:sp>
        <p:nvSpPr>
          <p:cNvPr id="55" name="TextBox 54"/>
          <p:cNvSpPr txBox="1"/>
          <p:nvPr/>
        </p:nvSpPr>
        <p:spPr>
          <a:xfrm flipH="1">
            <a:off x="2973907" y="1229946"/>
            <a:ext cx="7046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There are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several types of base stations which support to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serve the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need based on the consumer type</a:t>
            </a:r>
            <a:endParaRPr lang="en-US" b="1" kern="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6" name="Straight Connector 55"/>
          <p:cNvCxnSpPr/>
          <p:nvPr/>
        </p:nvCxnSpPr>
        <p:spPr>
          <a:xfrm>
            <a:off x="2973907" y="2074467"/>
            <a:ext cx="7479417" cy="567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Rectangle 9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2062653" y="2508176"/>
            <a:ext cx="1329421" cy="559599"/>
          </a:xfrm>
          <a:prstGeom prst="roundRect">
            <a:avLst/>
          </a:prstGeom>
          <a:solidFill>
            <a:srgbClr val="4F008C"/>
          </a:solidFill>
          <a:ln w="6350" cap="flat" algn="ctr">
            <a:noFill/>
            <a:miter lim="800000"/>
            <a:headEnd/>
            <a:tailEnd/>
          </a:ln>
        </p:spPr>
        <p:txBody>
          <a:bodyPr wrap="square" lIns="72000" tIns="72000" rIns="72000" bIns="72000" anchor="ctr"/>
          <a:lstStyle/>
          <a:p>
            <a:pPr lvl="0" algn="ctr" eaLnBrk="0" hangingPunct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1400" b="1" kern="0" dirty="0" smtClean="0">
                <a:solidFill>
                  <a:srgbClr val="FFFFFF"/>
                </a:solidFill>
                <a:cs typeface="Arial" pitchFamily="34" charset="0"/>
              </a:rPr>
              <a:t>Propagation Environment 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457181" y="3067774"/>
            <a:ext cx="5533380" cy="3160787"/>
            <a:chOff x="457181" y="3067774"/>
            <a:chExt cx="5533380" cy="3459599"/>
          </a:xfrm>
        </p:grpSpPr>
        <p:cxnSp>
          <p:nvCxnSpPr>
            <p:cNvPr id="169" name="AutoShape 29"/>
            <p:cNvCxnSpPr>
              <a:cxnSpLocks noChangeShapeType="1"/>
            </p:cNvCxnSpPr>
            <p:nvPr>
              <p:custDataLst>
                <p:tags r:id="rId4"/>
              </p:custDataLst>
            </p:nvPr>
          </p:nvCxnSpPr>
          <p:spPr bwMode="gray">
            <a:xfrm rot="5400000">
              <a:off x="1650877" y="2394033"/>
              <a:ext cx="391352" cy="1738834"/>
            </a:xfrm>
            <a:prstGeom prst="bentConnector3">
              <a:avLst>
                <a:gd name="adj1" fmla="val 50000"/>
              </a:avLst>
            </a:prstGeom>
            <a:noFill/>
            <a:ln w="6350" cap="flat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</p:cxnSp>
        <p:sp>
          <p:nvSpPr>
            <p:cNvPr id="170" name="Rectangle 5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gray">
            <a:xfrm>
              <a:off x="457181" y="3459127"/>
              <a:ext cx="1039909" cy="523977"/>
            </a:xfrm>
            <a:prstGeom prst="roundRect">
              <a:avLst/>
            </a:prstGeom>
            <a:solidFill>
              <a:srgbClr val="7234A3"/>
            </a:solidFill>
            <a:ln w="6350" cap="flat">
              <a:noFill/>
              <a:miter lim="800000"/>
              <a:headEnd/>
              <a:tailEnd/>
            </a:ln>
          </p:spPr>
          <p:txBody>
            <a:bodyPr lIns="72000" tIns="72000" rIns="72000" bIns="72000" anchor="ctr"/>
            <a:lstStyle/>
            <a:p>
              <a:pPr marL="0" marR="0" lvl="0" indent="0" algn="ctr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itchFamily="34" charset="0"/>
                </a:rPr>
                <a:t>Outdoor</a:t>
              </a:r>
            </a:p>
          </p:txBody>
        </p:sp>
        <p:sp>
          <p:nvSpPr>
            <p:cNvPr id="171" name="Rectangle 12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gray">
            <a:xfrm flipH="1">
              <a:off x="725679" y="4429063"/>
              <a:ext cx="803630" cy="443345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 w="6350" cap="flat">
              <a:noFill/>
              <a:miter lim="800000"/>
              <a:headEnd/>
              <a:tailEnd/>
            </a:ln>
          </p:spPr>
          <p:txBody>
            <a:bodyPr lIns="72000" tIns="72000" rIns="72000" bIns="72000" anchor="ctr"/>
            <a:lstStyle/>
            <a:p>
              <a:pPr algn="ctr" eaLnBrk="0" hangingPunct="0">
                <a:lnSpc>
                  <a:spcPct val="90000"/>
                </a:lnSpc>
                <a:spcBef>
                  <a:spcPct val="0"/>
                </a:spcBef>
              </a:pPr>
              <a:r>
                <a:rPr lang="en-US" sz="1400" kern="0" dirty="0" smtClean="0">
                  <a:solidFill>
                    <a:srgbClr val="FFFFFF"/>
                  </a:solidFill>
                  <a:cs typeface="Arial" pitchFamily="34" charset="0"/>
                </a:rPr>
                <a:t>Macro cell  </a:t>
              </a:r>
              <a:endParaRPr lang="en-US" sz="1400" kern="0" dirty="0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173" name="Rectangle 5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gray">
            <a:xfrm>
              <a:off x="3950631" y="3459127"/>
              <a:ext cx="1039909" cy="523977"/>
            </a:xfrm>
            <a:prstGeom prst="roundRect">
              <a:avLst/>
            </a:prstGeom>
            <a:solidFill>
              <a:srgbClr val="7234A3"/>
            </a:solidFill>
            <a:ln w="6350" cap="flat">
              <a:noFill/>
              <a:miter lim="800000"/>
              <a:headEnd/>
              <a:tailEnd/>
            </a:ln>
          </p:spPr>
          <p:txBody>
            <a:bodyPr lIns="72000" tIns="72000" rIns="72000" bIns="72000" anchor="ctr"/>
            <a:lstStyle/>
            <a:p>
              <a:pPr lvl="0" algn="ctr" eaLnBrk="0" hangingPunct="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en-US" sz="1400" b="1" kern="0" dirty="0" smtClean="0">
                  <a:solidFill>
                    <a:srgbClr val="FFFFFF"/>
                  </a:solidFill>
                  <a:cs typeface="Arial" pitchFamily="34" charset="0"/>
                </a:rPr>
                <a:t>Indoor</a:t>
              </a:r>
            </a:p>
          </p:txBody>
        </p:sp>
        <p:cxnSp>
          <p:nvCxnSpPr>
            <p:cNvPr id="174" name="AutoShape 29"/>
            <p:cNvCxnSpPr>
              <a:cxnSpLocks noChangeShapeType="1"/>
            </p:cNvCxnSpPr>
            <p:nvPr>
              <p:custDataLst>
                <p:tags r:id="rId8"/>
              </p:custDataLst>
            </p:nvPr>
          </p:nvCxnSpPr>
          <p:spPr bwMode="gray">
            <a:xfrm rot="16200000" flipH="1">
              <a:off x="3391901" y="2391843"/>
              <a:ext cx="391352" cy="1743213"/>
            </a:xfrm>
            <a:prstGeom prst="bentConnector3">
              <a:avLst>
                <a:gd name="adj1" fmla="val 50000"/>
              </a:avLst>
            </a:prstGeom>
            <a:noFill/>
            <a:ln w="6350" cap="flat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</p:cxnSp>
        <p:cxnSp>
          <p:nvCxnSpPr>
            <p:cNvPr id="175" name="AutoShape 26"/>
            <p:cNvCxnSpPr>
              <a:cxnSpLocks noChangeShapeType="1"/>
              <a:endCxn id="180" idx="3"/>
            </p:cNvCxnSpPr>
            <p:nvPr>
              <p:custDataLst>
                <p:tags r:id="rId9"/>
              </p:custDataLst>
            </p:nvPr>
          </p:nvCxnSpPr>
          <p:spPr bwMode="gray">
            <a:xfrm rot="16200000" flipH="1">
              <a:off x="189831" y="4959294"/>
              <a:ext cx="988868" cy="84441"/>
            </a:xfrm>
            <a:prstGeom prst="bentConnector2">
              <a:avLst/>
            </a:prstGeom>
            <a:noFill/>
            <a:ln w="6350" cap="flat">
              <a:solidFill>
                <a:srgbClr val="ADABA1"/>
              </a:solidFill>
              <a:miter lim="800000"/>
              <a:headEnd/>
              <a:tailEnd/>
            </a:ln>
          </p:spPr>
        </p:cxnSp>
        <p:cxnSp>
          <p:nvCxnSpPr>
            <p:cNvPr id="178" name="AutoShape 21"/>
            <p:cNvCxnSpPr>
              <a:cxnSpLocks noChangeShapeType="1"/>
            </p:cNvCxnSpPr>
            <p:nvPr>
              <p:custDataLst>
                <p:tags r:id="rId10"/>
              </p:custDataLst>
            </p:nvPr>
          </p:nvCxnSpPr>
          <p:spPr bwMode="gray">
            <a:xfrm rot="16200000" flipH="1">
              <a:off x="303757" y="4319029"/>
              <a:ext cx="674214" cy="2363"/>
            </a:xfrm>
            <a:prstGeom prst="bentConnector3">
              <a:avLst>
                <a:gd name="adj1" fmla="val 50000"/>
              </a:avLst>
            </a:prstGeom>
            <a:noFill/>
            <a:ln w="6350" cap="flat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</p:cxnSp>
        <p:sp>
          <p:nvSpPr>
            <p:cNvPr id="180" name="Rectangle 12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gray">
            <a:xfrm flipH="1">
              <a:off x="726486" y="5274277"/>
              <a:ext cx="803630" cy="443345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 w="6350" cap="flat">
              <a:noFill/>
              <a:miter lim="800000"/>
              <a:headEnd/>
              <a:tailEnd/>
            </a:ln>
          </p:spPr>
          <p:txBody>
            <a:bodyPr lIns="72000" tIns="72000" rIns="72000" bIns="72000" anchor="ctr"/>
            <a:lstStyle/>
            <a:p>
              <a:pPr marL="0" marR="0" lvl="0" indent="0" algn="ctr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itchFamily="34" charset="0"/>
                </a:rPr>
                <a:t>Micro cell</a:t>
              </a:r>
            </a:p>
          </p:txBody>
        </p:sp>
        <p:cxnSp>
          <p:nvCxnSpPr>
            <p:cNvPr id="183" name="AutoShape 26"/>
            <p:cNvCxnSpPr>
              <a:cxnSpLocks noChangeShapeType="1"/>
              <a:endCxn id="171" idx="3"/>
            </p:cNvCxnSpPr>
            <p:nvPr>
              <p:custDataLst>
                <p:tags r:id="rId12"/>
              </p:custDataLst>
            </p:nvPr>
          </p:nvCxnSpPr>
          <p:spPr bwMode="gray">
            <a:xfrm rot="16200000" flipH="1">
              <a:off x="549630" y="4474685"/>
              <a:ext cx="268465" cy="83635"/>
            </a:xfrm>
            <a:prstGeom prst="bentConnector2">
              <a:avLst/>
            </a:prstGeom>
            <a:noFill/>
            <a:ln w="6350" cap="flat">
              <a:solidFill>
                <a:srgbClr val="ADABA1"/>
              </a:solidFill>
              <a:miter lim="800000"/>
              <a:headEnd/>
              <a:tailEnd/>
            </a:ln>
          </p:spPr>
        </p:cxnSp>
        <p:sp>
          <p:nvSpPr>
            <p:cNvPr id="193" name="Rectangle 12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gray">
            <a:xfrm flipH="1">
              <a:off x="4280933" y="4457135"/>
              <a:ext cx="803630" cy="443345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 w="6350" cap="flat">
              <a:noFill/>
              <a:miter lim="800000"/>
              <a:headEnd/>
              <a:tailEnd/>
            </a:ln>
          </p:spPr>
          <p:txBody>
            <a:bodyPr lIns="72000" tIns="72000" rIns="72000" bIns="72000" anchor="ctr"/>
            <a:lstStyle/>
            <a:p>
              <a:pPr lvl="0" algn="ctr" eaLnBrk="0" hangingPunct="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en-US" sz="1400" kern="0" dirty="0" smtClean="0">
                  <a:solidFill>
                    <a:srgbClr val="FFFFFF"/>
                  </a:solidFill>
                  <a:cs typeface="Arial" pitchFamily="34" charset="0"/>
                </a:rPr>
                <a:t>DAS</a:t>
              </a:r>
              <a:endParaRPr lang="en-US" sz="1400" kern="0" dirty="0">
                <a:solidFill>
                  <a:srgbClr val="FFFFFF"/>
                </a:solidFill>
                <a:cs typeface="Arial" pitchFamily="34" charset="0"/>
              </a:endParaRPr>
            </a:p>
          </p:txBody>
        </p:sp>
        <p:cxnSp>
          <p:nvCxnSpPr>
            <p:cNvPr id="194" name="AutoShape 26"/>
            <p:cNvCxnSpPr>
              <a:cxnSpLocks noChangeShapeType="1"/>
              <a:endCxn id="198" idx="3"/>
            </p:cNvCxnSpPr>
            <p:nvPr>
              <p:custDataLst>
                <p:tags r:id="rId14"/>
              </p:custDataLst>
            </p:nvPr>
          </p:nvCxnSpPr>
          <p:spPr bwMode="gray">
            <a:xfrm rot="16200000" flipH="1">
              <a:off x="3852520" y="5044366"/>
              <a:ext cx="772020" cy="83635"/>
            </a:xfrm>
            <a:prstGeom prst="bentConnector2">
              <a:avLst/>
            </a:prstGeom>
            <a:noFill/>
            <a:ln w="6350" cap="flat">
              <a:solidFill>
                <a:srgbClr val="ADABA1"/>
              </a:solidFill>
              <a:miter lim="800000"/>
              <a:headEnd/>
              <a:tailEnd/>
            </a:ln>
          </p:spPr>
        </p:cxnSp>
        <p:cxnSp>
          <p:nvCxnSpPr>
            <p:cNvPr id="196" name="AutoShape 26"/>
            <p:cNvCxnSpPr>
              <a:cxnSpLocks noChangeShapeType="1"/>
            </p:cNvCxnSpPr>
            <p:nvPr>
              <p:custDataLst>
                <p:tags r:id="rId15"/>
              </p:custDataLst>
            </p:nvPr>
          </p:nvCxnSpPr>
          <p:spPr bwMode="gray">
            <a:xfrm rot="16200000" flipH="1">
              <a:off x="3220200" y="5235766"/>
              <a:ext cx="2036660" cy="83018"/>
            </a:xfrm>
            <a:prstGeom prst="bentConnector2">
              <a:avLst/>
            </a:prstGeom>
            <a:noFill/>
            <a:ln w="6350" cap="flat">
              <a:solidFill>
                <a:srgbClr val="ADABA1"/>
              </a:solidFill>
              <a:miter lim="800000"/>
              <a:headEnd/>
              <a:tailEnd/>
            </a:ln>
          </p:spPr>
        </p:cxnSp>
        <p:cxnSp>
          <p:nvCxnSpPr>
            <p:cNvPr id="197" name="AutoShape 21"/>
            <p:cNvCxnSpPr>
              <a:cxnSpLocks noChangeShapeType="1"/>
            </p:cNvCxnSpPr>
            <p:nvPr>
              <p:custDataLst>
                <p:tags r:id="rId16"/>
              </p:custDataLst>
            </p:nvPr>
          </p:nvCxnSpPr>
          <p:spPr bwMode="gray">
            <a:xfrm rot="16200000" flipH="1">
              <a:off x="3859621" y="4319610"/>
              <a:ext cx="674213" cy="1201"/>
            </a:xfrm>
            <a:prstGeom prst="bentConnector3">
              <a:avLst>
                <a:gd name="adj1" fmla="val 50000"/>
              </a:avLst>
            </a:prstGeom>
            <a:noFill/>
            <a:ln w="6350" cap="flat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</p:cxnSp>
        <p:sp>
          <p:nvSpPr>
            <p:cNvPr id="198" name="Rectangle 12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gray">
            <a:xfrm flipH="1">
              <a:off x="4280347" y="5250520"/>
              <a:ext cx="803630" cy="443345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 w="6350" cap="flat">
              <a:noFill/>
              <a:miter lim="800000"/>
              <a:headEnd/>
              <a:tailEnd/>
            </a:ln>
          </p:spPr>
          <p:txBody>
            <a:bodyPr lIns="72000" tIns="72000" rIns="72000" bIns="72000" anchor="ctr"/>
            <a:lstStyle/>
            <a:p>
              <a:pPr lvl="0" algn="ctr" eaLnBrk="0" hangingPunct="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en-US" sz="1400" kern="0" dirty="0" smtClean="0">
                  <a:solidFill>
                    <a:srgbClr val="FFFFFF"/>
                  </a:solidFill>
                  <a:cs typeface="Arial" pitchFamily="34" charset="0"/>
                </a:rPr>
                <a:t>Pico cell</a:t>
              </a:r>
              <a:endParaRPr lang="en-US" sz="1400" kern="0" dirty="0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00" name="Rectangle 12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gray">
            <a:xfrm flipH="1">
              <a:off x="4287905" y="6084028"/>
              <a:ext cx="803630" cy="443345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 w="6350" cap="flat">
              <a:noFill/>
              <a:miter lim="800000"/>
              <a:headEnd/>
              <a:tailEnd/>
            </a:ln>
          </p:spPr>
          <p:txBody>
            <a:bodyPr lIns="72000" tIns="72000" rIns="72000" bIns="72000" anchor="ctr"/>
            <a:lstStyle/>
            <a:p>
              <a:pPr lvl="0" algn="ctr" eaLnBrk="0" hangingPunct="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en-US" sz="1400" kern="0" dirty="0" err="1" smtClean="0">
                  <a:solidFill>
                    <a:srgbClr val="FFFFFF"/>
                  </a:solidFill>
                  <a:cs typeface="Arial" pitchFamily="34" charset="0"/>
                </a:rPr>
                <a:t>Femto</a:t>
              </a:r>
              <a:r>
                <a:rPr lang="en-US" sz="1400" kern="0" dirty="0">
                  <a:solidFill>
                    <a:srgbClr val="FFFFFF"/>
                  </a:solidFill>
                  <a:cs typeface="Arial" pitchFamily="34" charset="0"/>
                </a:rPr>
                <a:t> </a:t>
              </a:r>
              <a:r>
                <a:rPr lang="en-US" sz="1400" kern="0" dirty="0" smtClean="0">
                  <a:solidFill>
                    <a:srgbClr val="FFFFFF"/>
                  </a:solidFill>
                  <a:cs typeface="Arial" pitchFamily="34" charset="0"/>
                </a:rPr>
                <a:t>cell</a:t>
              </a:r>
              <a:endParaRPr lang="en-US" sz="1400" kern="0" dirty="0">
                <a:solidFill>
                  <a:srgbClr val="FFFFFF"/>
                </a:solidFill>
                <a:cs typeface="Arial" pitchFamily="34" charset="0"/>
              </a:endParaRPr>
            </a:p>
          </p:txBody>
        </p:sp>
        <p:cxnSp>
          <p:nvCxnSpPr>
            <p:cNvPr id="201" name="AutoShape 26"/>
            <p:cNvCxnSpPr>
              <a:cxnSpLocks noChangeShapeType="1"/>
              <a:endCxn id="193" idx="3"/>
            </p:cNvCxnSpPr>
            <p:nvPr>
              <p:custDataLst>
                <p:tags r:id="rId19"/>
              </p:custDataLst>
            </p:nvPr>
          </p:nvCxnSpPr>
          <p:spPr bwMode="gray">
            <a:xfrm rot="16200000" flipH="1">
              <a:off x="4104883" y="4502757"/>
              <a:ext cx="268465" cy="83635"/>
            </a:xfrm>
            <a:prstGeom prst="bentConnector2">
              <a:avLst/>
            </a:prstGeom>
            <a:noFill/>
            <a:ln w="6350" cap="flat">
              <a:solidFill>
                <a:srgbClr val="ADABA1"/>
              </a:solidFill>
              <a:miter lim="800000"/>
              <a:headEnd/>
              <a:tailEnd/>
            </a:ln>
          </p:spPr>
        </p:cxnSp>
        <p:pic>
          <p:nvPicPr>
            <p:cNvPr id="13320" name="Picture 8" descr="نتيجة بحث الصور عن macro cell"/>
            <p:cNvPicPr>
              <a:picLocks noChangeAspect="1" noChangeArrowheads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091" t="78871" r="64806" b="4476"/>
            <a:stretch/>
          </p:blipFill>
          <p:spPr bwMode="auto">
            <a:xfrm>
              <a:off x="5296118" y="6045517"/>
              <a:ext cx="175116" cy="3974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2" name="Picture 8" descr="نتيجة بحث الصور عن macro cell"/>
            <p:cNvPicPr>
              <a:picLocks noChangeAspect="1" noChangeArrowheads="1"/>
            </p:cNvPicPr>
            <p:nvPr/>
          </p:nvPicPr>
          <p:blipFill rotWithShape="1"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974" t="2606" r="63773" b="80741"/>
            <a:stretch/>
          </p:blipFill>
          <p:spPr bwMode="auto">
            <a:xfrm>
              <a:off x="1655762" y="4114086"/>
              <a:ext cx="354642" cy="8190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3" name="Picture 8" descr="نتيجة بحث الصور عن macro cell"/>
            <p:cNvPicPr>
              <a:picLocks noChangeAspect="1" noChangeArrowheads="1"/>
            </p:cNvPicPr>
            <p:nvPr/>
          </p:nvPicPr>
          <p:blipFill rotWithShape="1"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72" t="29987" r="58475" b="55074"/>
            <a:stretch/>
          </p:blipFill>
          <p:spPr bwMode="auto">
            <a:xfrm>
              <a:off x="1641452" y="5150488"/>
              <a:ext cx="368950" cy="6361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4" name="Picture 8" descr="نتيجة بحث الصور عن macro cell"/>
            <p:cNvPicPr>
              <a:picLocks noChangeAspect="1" noChangeArrowheads="1"/>
            </p:cNvPicPr>
            <p:nvPr/>
          </p:nvPicPr>
          <p:blipFill rotWithShape="1"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693" t="54463" r="58004" b="29129"/>
            <a:stretch/>
          </p:blipFill>
          <p:spPr bwMode="auto">
            <a:xfrm rot="10800000">
              <a:off x="5222805" y="5250519"/>
              <a:ext cx="348303" cy="6005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" name="Picture 4">
              <a:extLst>
                <a:ext uri="{FF2B5EF4-FFF2-40B4-BE49-F238E27FC236}">
                  <a16:creationId xmlns:a16="http://schemas.microsoft.com/office/drawing/2014/main" id="{785DCE72-7171-445C-BA85-FD68C44FE4B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2438" b="77187"/>
            <a:stretch/>
          </p:blipFill>
          <p:spPr bwMode="auto">
            <a:xfrm>
              <a:off x="5096895" y="4421960"/>
              <a:ext cx="893666" cy="5826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8" name="Text Box 18"/>
          <p:cNvSpPr txBox="1">
            <a:spLocks noChangeArrowheads="1"/>
          </p:cNvSpPr>
          <p:nvPr/>
        </p:nvSpPr>
        <p:spPr bwMode="auto">
          <a:xfrm>
            <a:off x="9270377" y="252160"/>
            <a:ext cx="1166986" cy="16619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ADABA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  <a:buClr>
                <a:srgbClr val="7D0900"/>
              </a:buClr>
              <a:defRPr/>
            </a:pPr>
            <a:r>
              <a:rPr lang="en-US" sz="1200" dirty="0">
                <a:solidFill>
                  <a:srgbClr val="1D252D"/>
                </a:solidFill>
                <a:latin typeface="Arial"/>
              </a:rPr>
              <a:t>Cellular Network 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10547660" y="173547"/>
            <a:ext cx="1190577" cy="281672"/>
            <a:chOff x="-2781147" y="4765874"/>
            <a:chExt cx="6186681" cy="899001"/>
          </a:xfrm>
        </p:grpSpPr>
        <p:sp>
          <p:nvSpPr>
            <p:cNvPr id="41" name="AutoShape 16"/>
            <p:cNvSpPr>
              <a:spLocks noChangeArrowheads="1"/>
            </p:cNvSpPr>
            <p:nvPr/>
          </p:nvSpPr>
          <p:spPr bwMode="auto">
            <a:xfrm>
              <a:off x="533733" y="4767799"/>
              <a:ext cx="974725" cy="893227"/>
            </a:xfrm>
            <a:prstGeom prst="chevron">
              <a:avLst>
                <a:gd name="adj" fmla="val 19163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42" name="AutoShape 13"/>
            <p:cNvSpPr>
              <a:spLocks noChangeArrowheads="1"/>
            </p:cNvSpPr>
            <p:nvPr/>
          </p:nvSpPr>
          <p:spPr bwMode="auto">
            <a:xfrm>
              <a:off x="2433984" y="4767799"/>
              <a:ext cx="971550" cy="897076"/>
            </a:xfrm>
            <a:prstGeom prst="chevron">
              <a:avLst>
                <a:gd name="adj" fmla="val 19019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43" name="AutoShape 12"/>
            <p:cNvSpPr>
              <a:spLocks noChangeArrowheads="1"/>
            </p:cNvSpPr>
            <p:nvPr/>
          </p:nvSpPr>
          <p:spPr bwMode="auto">
            <a:xfrm>
              <a:off x="1465091" y="4767798"/>
              <a:ext cx="974725" cy="897077"/>
            </a:xfrm>
            <a:prstGeom prst="chevron">
              <a:avLst>
                <a:gd name="adj" fmla="val 19081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44" name="AutoShape 8"/>
            <p:cNvSpPr>
              <a:spLocks noChangeArrowheads="1"/>
            </p:cNvSpPr>
            <p:nvPr/>
          </p:nvSpPr>
          <p:spPr bwMode="auto">
            <a:xfrm>
              <a:off x="-28559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45" name="AutoShape 9"/>
            <p:cNvSpPr>
              <a:spLocks noChangeArrowheads="1"/>
            </p:cNvSpPr>
            <p:nvPr/>
          </p:nvSpPr>
          <p:spPr bwMode="auto">
            <a:xfrm>
              <a:off x="-1117447" y="4767798"/>
              <a:ext cx="963612" cy="893227"/>
            </a:xfrm>
            <a:prstGeom prst="homePlate">
              <a:avLst>
                <a:gd name="adj" fmla="val 14911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46" name="AutoShape 10"/>
            <p:cNvSpPr>
              <a:spLocks noChangeArrowheads="1"/>
            </p:cNvSpPr>
            <p:nvPr/>
          </p:nvSpPr>
          <p:spPr bwMode="auto">
            <a:xfrm>
              <a:off x="-1949297" y="4765874"/>
              <a:ext cx="962025" cy="895151"/>
            </a:xfrm>
            <a:prstGeom prst="homePlate">
              <a:avLst>
                <a:gd name="adj" fmla="val 14854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47" name="AutoShape 11"/>
            <p:cNvSpPr>
              <a:spLocks noChangeArrowheads="1"/>
            </p:cNvSpPr>
            <p:nvPr/>
          </p:nvSpPr>
          <p:spPr bwMode="auto">
            <a:xfrm>
              <a:off x="-278114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48" name="Title 1"/>
          <p:cNvSpPr txBox="1">
            <a:spLocks/>
          </p:cNvSpPr>
          <p:nvPr/>
        </p:nvSpPr>
        <p:spPr>
          <a:xfrm>
            <a:off x="264968" y="118675"/>
            <a:ext cx="6501593" cy="74757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s-ES" sz="3600" kern="1200" dirty="0">
                <a:solidFill>
                  <a:schemeClr val="tx2"/>
                </a:solidFill>
                <a:latin typeface="+mn-lt"/>
                <a:ea typeface="+mj-ea"/>
                <a:cs typeface="STC" panose="01000500000000020006" pitchFamily="2" charset="-78"/>
              </a:defRPr>
            </a:lvl1pPr>
          </a:lstStyle>
          <a:p>
            <a:pPr lvl="0"/>
            <a:r>
              <a:rPr lang="en-US" sz="3200" dirty="0">
                <a:solidFill>
                  <a:srgbClr val="4F008C"/>
                </a:solidFill>
                <a:latin typeface="Arial"/>
              </a:rPr>
              <a:t>Cellular Network </a:t>
            </a:r>
            <a:r>
              <a:rPr lang="en-US" sz="3200" dirty="0" smtClean="0">
                <a:solidFill>
                  <a:srgbClr val="4F008C"/>
                </a:solidFill>
                <a:latin typeface="Arial"/>
              </a:rPr>
              <a:t>Base Station </a:t>
            </a:r>
            <a:endParaRPr lang="en-US" sz="3200" dirty="0">
              <a:solidFill>
                <a:srgbClr val="4F008C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2378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694453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2" name="think-cell Slide" r:id="rId4" imgW="421" imgH="423" progId="TCLayout.ActiveDocument.1">
                  <p:embed/>
                </p:oleObj>
              </mc:Choice>
              <mc:Fallback>
                <p:oleObj name="think-cell Slide" r:id="rId4" imgW="421" imgH="423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Text Box 18"/>
          <p:cNvSpPr txBox="1">
            <a:spLocks noChangeArrowheads="1"/>
          </p:cNvSpPr>
          <p:nvPr/>
        </p:nvSpPr>
        <p:spPr bwMode="auto">
          <a:xfrm>
            <a:off x="8919319" y="252160"/>
            <a:ext cx="1518044" cy="16619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ADABA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  <a:buClr>
                <a:srgbClr val="7D0900"/>
              </a:buClr>
              <a:defRPr/>
            </a:pPr>
            <a:r>
              <a:rPr lang="en-US" sz="1200" dirty="0">
                <a:solidFill>
                  <a:srgbClr val="1D252D"/>
                </a:solidFill>
                <a:latin typeface="Arial"/>
              </a:rPr>
              <a:t>Cellular </a:t>
            </a:r>
            <a:r>
              <a:rPr lang="en-US" sz="1200" dirty="0" smtClean="0">
                <a:solidFill>
                  <a:srgbClr val="1D252D"/>
                </a:solidFill>
                <a:latin typeface="Arial"/>
              </a:rPr>
              <a:t>Network - SC </a:t>
            </a:r>
            <a:endParaRPr lang="en-US" sz="1200" dirty="0">
              <a:solidFill>
                <a:srgbClr val="1D252D"/>
              </a:solidFill>
              <a:latin typeface="Arial"/>
            </a:endParaRPr>
          </a:p>
        </p:txBody>
      </p:sp>
      <p:sp>
        <p:nvSpPr>
          <p:cNvPr id="48" name="Title 1"/>
          <p:cNvSpPr txBox="1">
            <a:spLocks/>
          </p:cNvSpPr>
          <p:nvPr/>
        </p:nvSpPr>
        <p:spPr>
          <a:xfrm>
            <a:off x="264968" y="118675"/>
            <a:ext cx="6501593" cy="74757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s-ES" sz="3600" kern="1200" dirty="0">
                <a:solidFill>
                  <a:schemeClr val="tx2"/>
                </a:solidFill>
                <a:latin typeface="+mn-lt"/>
                <a:ea typeface="+mj-ea"/>
                <a:cs typeface="STC" panose="01000500000000020006" pitchFamily="2" charset="-78"/>
              </a:defRPr>
            </a:lvl1pPr>
          </a:lstStyle>
          <a:p>
            <a:pPr lvl="0"/>
            <a:r>
              <a:rPr lang="en-US" sz="3200" dirty="0">
                <a:solidFill>
                  <a:srgbClr val="4F008C"/>
                </a:solidFill>
                <a:latin typeface="Arial"/>
              </a:rPr>
              <a:t>Cellular Network </a:t>
            </a:r>
            <a:r>
              <a:rPr lang="en-US" sz="3200" dirty="0" smtClean="0">
                <a:solidFill>
                  <a:srgbClr val="4F008C"/>
                </a:solidFill>
                <a:latin typeface="Arial"/>
              </a:rPr>
              <a:t>- Study </a:t>
            </a:r>
            <a:r>
              <a:rPr lang="en-US" sz="3200" dirty="0">
                <a:solidFill>
                  <a:srgbClr val="4F008C"/>
                </a:solidFill>
                <a:latin typeface="Arial"/>
              </a:rPr>
              <a:t>Case</a:t>
            </a:r>
          </a:p>
        </p:txBody>
      </p:sp>
      <p:grpSp>
        <p:nvGrpSpPr>
          <p:cNvPr id="58" name="Group 57"/>
          <p:cNvGrpSpPr/>
          <p:nvPr/>
        </p:nvGrpSpPr>
        <p:grpSpPr>
          <a:xfrm>
            <a:off x="10547660" y="173547"/>
            <a:ext cx="1190577" cy="281672"/>
            <a:chOff x="-2781147" y="4765874"/>
            <a:chExt cx="6186681" cy="899001"/>
          </a:xfrm>
          <a:solidFill>
            <a:srgbClr val="FF375E"/>
          </a:solidFill>
        </p:grpSpPr>
        <p:sp>
          <p:nvSpPr>
            <p:cNvPr id="59" name="AutoShape 16"/>
            <p:cNvSpPr>
              <a:spLocks noChangeArrowheads="1"/>
            </p:cNvSpPr>
            <p:nvPr/>
          </p:nvSpPr>
          <p:spPr bwMode="auto">
            <a:xfrm>
              <a:off x="533733" y="4767799"/>
              <a:ext cx="974725" cy="893227"/>
            </a:xfrm>
            <a:prstGeom prst="chevron">
              <a:avLst>
                <a:gd name="adj" fmla="val 19163"/>
              </a:avLst>
            </a:prstGeom>
            <a:grpFill/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60" name="AutoShape 13"/>
            <p:cNvSpPr>
              <a:spLocks noChangeArrowheads="1"/>
            </p:cNvSpPr>
            <p:nvPr/>
          </p:nvSpPr>
          <p:spPr bwMode="auto">
            <a:xfrm>
              <a:off x="2433984" y="4767799"/>
              <a:ext cx="971550" cy="897076"/>
            </a:xfrm>
            <a:prstGeom prst="chevron">
              <a:avLst>
                <a:gd name="adj" fmla="val 19019"/>
              </a:avLst>
            </a:prstGeom>
            <a:grpFill/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61" name="AutoShape 12"/>
            <p:cNvSpPr>
              <a:spLocks noChangeArrowheads="1"/>
            </p:cNvSpPr>
            <p:nvPr/>
          </p:nvSpPr>
          <p:spPr bwMode="auto">
            <a:xfrm>
              <a:off x="1465091" y="4767798"/>
              <a:ext cx="974725" cy="897077"/>
            </a:xfrm>
            <a:prstGeom prst="chevron">
              <a:avLst>
                <a:gd name="adj" fmla="val 19081"/>
              </a:avLst>
            </a:prstGeom>
            <a:grpFill/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62" name="AutoShape 8"/>
            <p:cNvSpPr>
              <a:spLocks noChangeArrowheads="1"/>
            </p:cNvSpPr>
            <p:nvPr/>
          </p:nvSpPr>
          <p:spPr bwMode="auto">
            <a:xfrm>
              <a:off x="-285597" y="4767798"/>
              <a:ext cx="962025" cy="893227"/>
            </a:xfrm>
            <a:prstGeom prst="homePlate">
              <a:avLst>
                <a:gd name="adj" fmla="val 14886"/>
              </a:avLst>
            </a:prstGeom>
            <a:grpFill/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63" name="AutoShape 9"/>
            <p:cNvSpPr>
              <a:spLocks noChangeArrowheads="1"/>
            </p:cNvSpPr>
            <p:nvPr/>
          </p:nvSpPr>
          <p:spPr bwMode="auto">
            <a:xfrm>
              <a:off x="-1117447" y="4767798"/>
              <a:ext cx="963612" cy="893227"/>
            </a:xfrm>
            <a:prstGeom prst="homePlate">
              <a:avLst>
                <a:gd name="adj" fmla="val 14911"/>
              </a:avLst>
            </a:prstGeom>
            <a:grpFill/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64" name="AutoShape 10"/>
            <p:cNvSpPr>
              <a:spLocks noChangeArrowheads="1"/>
            </p:cNvSpPr>
            <p:nvPr/>
          </p:nvSpPr>
          <p:spPr bwMode="auto">
            <a:xfrm>
              <a:off x="-1949297" y="4765874"/>
              <a:ext cx="962025" cy="895151"/>
            </a:xfrm>
            <a:prstGeom prst="homePlate">
              <a:avLst>
                <a:gd name="adj" fmla="val 14854"/>
              </a:avLst>
            </a:prstGeom>
            <a:grpFill/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65" name="AutoShape 11"/>
            <p:cNvSpPr>
              <a:spLocks noChangeArrowheads="1"/>
            </p:cNvSpPr>
            <p:nvPr/>
          </p:nvSpPr>
          <p:spPr bwMode="auto">
            <a:xfrm>
              <a:off x="-2781147" y="4767798"/>
              <a:ext cx="962025" cy="893227"/>
            </a:xfrm>
            <a:prstGeom prst="homePlate">
              <a:avLst>
                <a:gd name="adj" fmla="val 14886"/>
              </a:avLst>
            </a:prstGeom>
            <a:grpFill/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/>
          <a:srcRect r="39347"/>
          <a:stretch/>
        </p:blipFill>
        <p:spPr>
          <a:xfrm>
            <a:off x="26127" y="866246"/>
            <a:ext cx="7354388" cy="5991754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 rotWithShape="1">
          <a:blip r:embed="rId6"/>
          <a:srcRect l="60653"/>
          <a:stretch/>
        </p:blipFill>
        <p:spPr>
          <a:xfrm>
            <a:off x="7380514" y="866246"/>
            <a:ext cx="4770937" cy="5991754"/>
          </a:xfrm>
          <a:prstGeom prst="rect">
            <a:avLst/>
          </a:prstGeom>
        </p:spPr>
      </p:pic>
      <p:sp>
        <p:nvSpPr>
          <p:cNvPr id="68" name="Oval 67"/>
          <p:cNvSpPr/>
          <p:nvPr/>
        </p:nvSpPr>
        <p:spPr>
          <a:xfrm>
            <a:off x="7080069" y="1071154"/>
            <a:ext cx="2390502" cy="1267097"/>
          </a:xfrm>
          <a:prstGeom prst="ellipse">
            <a:avLst/>
          </a:prstGeom>
          <a:noFill/>
          <a:ln w="38100">
            <a:solidFill>
              <a:srgbClr val="00C4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9" name="Oval 68"/>
          <p:cNvSpPr/>
          <p:nvPr/>
        </p:nvSpPr>
        <p:spPr>
          <a:xfrm>
            <a:off x="7141028" y="2137955"/>
            <a:ext cx="2390502" cy="1267097"/>
          </a:xfrm>
          <a:prstGeom prst="ellipse">
            <a:avLst/>
          </a:prstGeom>
          <a:noFill/>
          <a:ln w="38100">
            <a:solidFill>
              <a:srgbClr val="00C4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0" name="Rectangle 69"/>
          <p:cNvSpPr/>
          <p:nvPr/>
        </p:nvSpPr>
        <p:spPr>
          <a:xfrm>
            <a:off x="438558" y="901877"/>
            <a:ext cx="28532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C2A6CF"/>
                </a:solidFill>
                <a:latin typeface="Arial"/>
              </a:rPr>
              <a:t>Sharing Site - Front View</a:t>
            </a:r>
            <a:endParaRPr lang="en-US" sz="1600" dirty="0">
              <a:solidFill>
                <a:srgbClr val="C2A6C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2553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694453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7" name="think-cell Slide" r:id="rId4" imgW="421" imgH="423" progId="TCLayout.ActiveDocument.1">
                  <p:embed/>
                </p:oleObj>
              </mc:Choice>
              <mc:Fallback>
                <p:oleObj name="think-cell Slide" r:id="rId4" imgW="421" imgH="423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Title 1"/>
          <p:cNvSpPr txBox="1">
            <a:spLocks/>
          </p:cNvSpPr>
          <p:nvPr/>
        </p:nvSpPr>
        <p:spPr>
          <a:xfrm>
            <a:off x="264968" y="118675"/>
            <a:ext cx="6501593" cy="74757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s-ES" sz="3600" kern="1200" dirty="0">
                <a:solidFill>
                  <a:schemeClr val="tx2"/>
                </a:solidFill>
                <a:latin typeface="+mn-lt"/>
                <a:ea typeface="+mj-ea"/>
                <a:cs typeface="STC" panose="01000500000000020006" pitchFamily="2" charset="-78"/>
              </a:defRPr>
            </a:lvl1pPr>
          </a:lstStyle>
          <a:p>
            <a:pPr lvl="0"/>
            <a:r>
              <a:rPr lang="en-US" sz="3200" dirty="0">
                <a:solidFill>
                  <a:srgbClr val="4F008C"/>
                </a:solidFill>
                <a:latin typeface="Arial"/>
              </a:rPr>
              <a:t>Cellular </a:t>
            </a:r>
            <a:r>
              <a:rPr lang="en-US" sz="3200" dirty="0" smtClean="0">
                <a:solidFill>
                  <a:srgbClr val="4F008C"/>
                </a:solidFill>
                <a:latin typeface="Arial"/>
              </a:rPr>
              <a:t>Network – Study Case</a:t>
            </a:r>
            <a:endParaRPr lang="en-US" sz="3200" dirty="0">
              <a:solidFill>
                <a:srgbClr val="4F008C"/>
              </a:solidFill>
              <a:latin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027" y="1395956"/>
            <a:ext cx="12122973" cy="4900341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 rot="12161349">
            <a:off x="4895429" y="3682461"/>
            <a:ext cx="1171992" cy="562260"/>
            <a:chOff x="990602" y="1272983"/>
            <a:chExt cx="1984565" cy="952089"/>
          </a:xfrm>
          <a:solidFill>
            <a:srgbClr val="FF375E">
              <a:alpha val="61000"/>
            </a:srgbClr>
          </a:solidFill>
        </p:grpSpPr>
        <p:sp>
          <p:nvSpPr>
            <p:cNvPr id="17" name="Rounded Rectangle 16"/>
            <p:cNvSpPr/>
            <p:nvPr/>
          </p:nvSpPr>
          <p:spPr>
            <a:xfrm>
              <a:off x="990602" y="1733552"/>
              <a:ext cx="1904999" cy="304800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2700000">
              <a:off x="2132204" y="1542065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8900000" flipV="1">
              <a:off x="2132204" y="1920272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 rot="14876029">
            <a:off x="4325247" y="4718029"/>
            <a:ext cx="1171993" cy="562260"/>
            <a:chOff x="990600" y="1272983"/>
            <a:chExt cx="1984567" cy="952089"/>
          </a:xfrm>
          <a:solidFill>
            <a:srgbClr val="FF375E">
              <a:alpha val="61000"/>
            </a:srgbClr>
          </a:solidFill>
        </p:grpSpPr>
        <p:sp>
          <p:nvSpPr>
            <p:cNvPr id="21" name="Rounded Rectangle 20"/>
            <p:cNvSpPr/>
            <p:nvPr/>
          </p:nvSpPr>
          <p:spPr>
            <a:xfrm>
              <a:off x="990600" y="1733550"/>
              <a:ext cx="1905000" cy="304800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 rot="2700000">
              <a:off x="2132204" y="1542065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8900000" flipV="1">
              <a:off x="2132204" y="1920272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438558" y="901877"/>
            <a:ext cx="34672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C2A6CF"/>
                </a:solidFill>
                <a:latin typeface="Arial"/>
              </a:rPr>
              <a:t>Sharing Site – Head View</a:t>
            </a:r>
            <a:endParaRPr lang="en-US" sz="1600" dirty="0">
              <a:solidFill>
                <a:srgbClr val="C2A6CF"/>
              </a:solidFill>
              <a:latin typeface="Arial"/>
            </a:endParaRPr>
          </a:p>
        </p:txBody>
      </p:sp>
      <p:sp>
        <p:nvSpPr>
          <p:cNvPr id="25" name="Text Box 18"/>
          <p:cNvSpPr txBox="1">
            <a:spLocks noChangeArrowheads="1"/>
          </p:cNvSpPr>
          <p:nvPr/>
        </p:nvSpPr>
        <p:spPr bwMode="auto">
          <a:xfrm>
            <a:off x="8919319" y="252160"/>
            <a:ext cx="1518044" cy="16619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ADABA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  <a:buClr>
                <a:srgbClr val="7D0900"/>
              </a:buClr>
              <a:defRPr/>
            </a:pPr>
            <a:r>
              <a:rPr lang="en-US" sz="1200" dirty="0">
                <a:solidFill>
                  <a:srgbClr val="1D252D"/>
                </a:solidFill>
                <a:latin typeface="Arial"/>
              </a:rPr>
              <a:t>Cellular </a:t>
            </a:r>
            <a:r>
              <a:rPr lang="en-US" sz="1200" dirty="0" smtClean="0">
                <a:solidFill>
                  <a:srgbClr val="1D252D"/>
                </a:solidFill>
                <a:latin typeface="Arial"/>
              </a:rPr>
              <a:t>Network - SC </a:t>
            </a:r>
            <a:endParaRPr lang="en-US" sz="1200" dirty="0">
              <a:solidFill>
                <a:srgbClr val="1D252D"/>
              </a:solidFill>
              <a:latin typeface="Arial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0547660" y="173547"/>
            <a:ext cx="1190577" cy="281672"/>
            <a:chOff x="-2781147" y="4765874"/>
            <a:chExt cx="6186681" cy="899001"/>
          </a:xfrm>
          <a:solidFill>
            <a:srgbClr val="FF375E"/>
          </a:solidFill>
        </p:grpSpPr>
        <p:sp>
          <p:nvSpPr>
            <p:cNvPr id="27" name="AutoShape 16"/>
            <p:cNvSpPr>
              <a:spLocks noChangeArrowheads="1"/>
            </p:cNvSpPr>
            <p:nvPr/>
          </p:nvSpPr>
          <p:spPr bwMode="auto">
            <a:xfrm>
              <a:off x="533733" y="4767799"/>
              <a:ext cx="974725" cy="893227"/>
            </a:xfrm>
            <a:prstGeom prst="chevron">
              <a:avLst>
                <a:gd name="adj" fmla="val 19163"/>
              </a:avLst>
            </a:prstGeom>
            <a:grpFill/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8" name="AutoShape 13"/>
            <p:cNvSpPr>
              <a:spLocks noChangeArrowheads="1"/>
            </p:cNvSpPr>
            <p:nvPr/>
          </p:nvSpPr>
          <p:spPr bwMode="auto">
            <a:xfrm>
              <a:off x="2433984" y="4767799"/>
              <a:ext cx="971550" cy="897076"/>
            </a:xfrm>
            <a:prstGeom prst="chevron">
              <a:avLst>
                <a:gd name="adj" fmla="val 19019"/>
              </a:avLst>
            </a:prstGeom>
            <a:grpFill/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9" name="AutoShape 12"/>
            <p:cNvSpPr>
              <a:spLocks noChangeArrowheads="1"/>
            </p:cNvSpPr>
            <p:nvPr/>
          </p:nvSpPr>
          <p:spPr bwMode="auto">
            <a:xfrm>
              <a:off x="1465091" y="4767798"/>
              <a:ext cx="974725" cy="897077"/>
            </a:xfrm>
            <a:prstGeom prst="chevron">
              <a:avLst>
                <a:gd name="adj" fmla="val 19081"/>
              </a:avLst>
            </a:prstGeom>
            <a:grpFill/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0" name="AutoShape 8"/>
            <p:cNvSpPr>
              <a:spLocks noChangeArrowheads="1"/>
            </p:cNvSpPr>
            <p:nvPr/>
          </p:nvSpPr>
          <p:spPr bwMode="auto">
            <a:xfrm>
              <a:off x="-285597" y="4767798"/>
              <a:ext cx="962025" cy="893227"/>
            </a:xfrm>
            <a:prstGeom prst="homePlate">
              <a:avLst>
                <a:gd name="adj" fmla="val 14886"/>
              </a:avLst>
            </a:prstGeom>
            <a:grpFill/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1" name="AutoShape 9"/>
            <p:cNvSpPr>
              <a:spLocks noChangeArrowheads="1"/>
            </p:cNvSpPr>
            <p:nvPr/>
          </p:nvSpPr>
          <p:spPr bwMode="auto">
            <a:xfrm>
              <a:off x="-1117447" y="4767798"/>
              <a:ext cx="963612" cy="893227"/>
            </a:xfrm>
            <a:prstGeom prst="homePlate">
              <a:avLst>
                <a:gd name="adj" fmla="val 14911"/>
              </a:avLst>
            </a:prstGeom>
            <a:grpFill/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2" name="AutoShape 10"/>
            <p:cNvSpPr>
              <a:spLocks noChangeArrowheads="1"/>
            </p:cNvSpPr>
            <p:nvPr/>
          </p:nvSpPr>
          <p:spPr bwMode="auto">
            <a:xfrm>
              <a:off x="-1949297" y="4765874"/>
              <a:ext cx="962025" cy="895151"/>
            </a:xfrm>
            <a:prstGeom prst="homePlate">
              <a:avLst>
                <a:gd name="adj" fmla="val 14854"/>
              </a:avLst>
            </a:prstGeom>
            <a:grpFill/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3" name="AutoShape 11"/>
            <p:cNvSpPr>
              <a:spLocks noChangeArrowheads="1"/>
            </p:cNvSpPr>
            <p:nvPr/>
          </p:nvSpPr>
          <p:spPr bwMode="auto">
            <a:xfrm>
              <a:off x="-2781147" y="4767798"/>
              <a:ext cx="962025" cy="893227"/>
            </a:xfrm>
            <a:prstGeom prst="homePlate">
              <a:avLst>
                <a:gd name="adj" fmla="val 14886"/>
              </a:avLst>
            </a:prstGeom>
            <a:grpFill/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7836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694453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0" name="think-cell Slide" r:id="rId4" imgW="421" imgH="423" progId="TCLayout.ActiveDocument.1">
                  <p:embed/>
                </p:oleObj>
              </mc:Choice>
              <mc:Fallback>
                <p:oleObj name="think-cell Slide" r:id="rId4" imgW="421" imgH="423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Title 1"/>
          <p:cNvSpPr txBox="1">
            <a:spLocks/>
          </p:cNvSpPr>
          <p:nvPr/>
        </p:nvSpPr>
        <p:spPr>
          <a:xfrm>
            <a:off x="264968" y="118675"/>
            <a:ext cx="6501593" cy="74757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s-ES" sz="3600" kern="1200" dirty="0">
                <a:solidFill>
                  <a:schemeClr val="tx2"/>
                </a:solidFill>
                <a:latin typeface="+mn-lt"/>
                <a:ea typeface="+mj-ea"/>
                <a:cs typeface="STC" panose="01000500000000020006" pitchFamily="2" charset="-78"/>
              </a:defRPr>
            </a:lvl1pPr>
          </a:lstStyle>
          <a:p>
            <a:pPr lvl="0"/>
            <a:r>
              <a:rPr lang="en-US" sz="3200" dirty="0">
                <a:solidFill>
                  <a:srgbClr val="4F008C"/>
                </a:solidFill>
                <a:latin typeface="Arial"/>
              </a:rPr>
              <a:t>Cellular </a:t>
            </a:r>
            <a:r>
              <a:rPr lang="en-US" sz="3200" dirty="0" smtClean="0">
                <a:solidFill>
                  <a:srgbClr val="4F008C"/>
                </a:solidFill>
                <a:latin typeface="Arial"/>
              </a:rPr>
              <a:t>Network – Study Case</a:t>
            </a:r>
            <a:endParaRPr lang="en-US" sz="3200" dirty="0">
              <a:solidFill>
                <a:srgbClr val="4F008C"/>
              </a:solidFill>
              <a:latin typeface="Arial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38558" y="901877"/>
            <a:ext cx="36109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C2A6CF"/>
                </a:solidFill>
                <a:latin typeface="Arial"/>
              </a:rPr>
              <a:t>Sharing Site – Real example</a:t>
            </a:r>
            <a:endParaRPr lang="en-US" sz="1600" dirty="0">
              <a:solidFill>
                <a:srgbClr val="C2A6CF"/>
              </a:solidFill>
              <a:latin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/>
          <a:srcRect t="9553"/>
          <a:stretch/>
        </p:blipFill>
        <p:spPr>
          <a:xfrm>
            <a:off x="438558" y="1410787"/>
            <a:ext cx="3493362" cy="52792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82298" y="1240431"/>
            <a:ext cx="3304902" cy="5305525"/>
          </a:xfrm>
          <a:prstGeom prst="rect">
            <a:avLst/>
          </a:prstGeom>
        </p:spPr>
      </p:pic>
      <p:sp>
        <p:nvSpPr>
          <p:cNvPr id="25" name="Oval 24"/>
          <p:cNvSpPr/>
          <p:nvPr/>
        </p:nvSpPr>
        <p:spPr>
          <a:xfrm>
            <a:off x="9176802" y="1619794"/>
            <a:ext cx="1876463" cy="1136468"/>
          </a:xfrm>
          <a:prstGeom prst="ellipse">
            <a:avLst/>
          </a:prstGeom>
          <a:noFill/>
          <a:ln w="38100">
            <a:solidFill>
              <a:srgbClr val="FF37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6" name="Oval 25"/>
          <p:cNvSpPr/>
          <p:nvPr/>
        </p:nvSpPr>
        <p:spPr>
          <a:xfrm>
            <a:off x="1046190" y="2439489"/>
            <a:ext cx="1711233" cy="999308"/>
          </a:xfrm>
          <a:prstGeom prst="ellipse">
            <a:avLst/>
          </a:prstGeom>
          <a:noFill/>
          <a:ln w="38100">
            <a:solidFill>
              <a:srgbClr val="FF37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0195" y="1410787"/>
            <a:ext cx="3174274" cy="5135169"/>
          </a:xfrm>
          <a:prstGeom prst="rect">
            <a:avLst/>
          </a:prstGeom>
        </p:spPr>
      </p:pic>
      <p:sp>
        <p:nvSpPr>
          <p:cNvPr id="28" name="Oval 27"/>
          <p:cNvSpPr/>
          <p:nvPr/>
        </p:nvSpPr>
        <p:spPr>
          <a:xfrm>
            <a:off x="5381898" y="3438797"/>
            <a:ext cx="2296796" cy="2472442"/>
          </a:xfrm>
          <a:prstGeom prst="ellipse">
            <a:avLst/>
          </a:prstGeom>
          <a:noFill/>
          <a:ln w="38100">
            <a:solidFill>
              <a:srgbClr val="FF37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9" name="Oval 28"/>
          <p:cNvSpPr/>
          <p:nvPr/>
        </p:nvSpPr>
        <p:spPr>
          <a:xfrm>
            <a:off x="4820195" y="2828942"/>
            <a:ext cx="1188719" cy="1136468"/>
          </a:xfrm>
          <a:prstGeom prst="ellipse">
            <a:avLst/>
          </a:prstGeom>
          <a:noFill/>
          <a:ln w="38100">
            <a:solidFill>
              <a:srgbClr val="FF37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0" name="Text Box 18"/>
          <p:cNvSpPr txBox="1">
            <a:spLocks noChangeArrowheads="1"/>
          </p:cNvSpPr>
          <p:nvPr/>
        </p:nvSpPr>
        <p:spPr bwMode="auto">
          <a:xfrm>
            <a:off x="8919319" y="252160"/>
            <a:ext cx="1518044" cy="16619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ADABA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  <a:buClr>
                <a:srgbClr val="7D0900"/>
              </a:buClr>
              <a:defRPr/>
            </a:pPr>
            <a:r>
              <a:rPr lang="en-US" sz="1200" dirty="0">
                <a:solidFill>
                  <a:srgbClr val="1D252D"/>
                </a:solidFill>
                <a:latin typeface="Arial"/>
              </a:rPr>
              <a:t>Cellular </a:t>
            </a:r>
            <a:r>
              <a:rPr lang="en-US" sz="1200" dirty="0" smtClean="0">
                <a:solidFill>
                  <a:srgbClr val="1D252D"/>
                </a:solidFill>
                <a:latin typeface="Arial"/>
              </a:rPr>
              <a:t>Network - SC </a:t>
            </a:r>
            <a:endParaRPr lang="en-US" sz="1200" dirty="0">
              <a:solidFill>
                <a:srgbClr val="1D252D"/>
              </a:solidFill>
              <a:latin typeface="Arial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10547660" y="173547"/>
            <a:ext cx="1190577" cy="281672"/>
            <a:chOff x="-2781147" y="4765874"/>
            <a:chExt cx="6186681" cy="899001"/>
          </a:xfrm>
          <a:solidFill>
            <a:srgbClr val="FF375E"/>
          </a:solidFill>
        </p:grpSpPr>
        <p:sp>
          <p:nvSpPr>
            <p:cNvPr id="32" name="AutoShape 16"/>
            <p:cNvSpPr>
              <a:spLocks noChangeArrowheads="1"/>
            </p:cNvSpPr>
            <p:nvPr/>
          </p:nvSpPr>
          <p:spPr bwMode="auto">
            <a:xfrm>
              <a:off x="533733" y="4767799"/>
              <a:ext cx="974725" cy="893227"/>
            </a:xfrm>
            <a:prstGeom prst="chevron">
              <a:avLst>
                <a:gd name="adj" fmla="val 19163"/>
              </a:avLst>
            </a:prstGeom>
            <a:grpFill/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3" name="AutoShape 13"/>
            <p:cNvSpPr>
              <a:spLocks noChangeArrowheads="1"/>
            </p:cNvSpPr>
            <p:nvPr/>
          </p:nvSpPr>
          <p:spPr bwMode="auto">
            <a:xfrm>
              <a:off x="2433984" y="4767799"/>
              <a:ext cx="971550" cy="897076"/>
            </a:xfrm>
            <a:prstGeom prst="chevron">
              <a:avLst>
                <a:gd name="adj" fmla="val 19019"/>
              </a:avLst>
            </a:prstGeom>
            <a:grpFill/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4" name="AutoShape 12"/>
            <p:cNvSpPr>
              <a:spLocks noChangeArrowheads="1"/>
            </p:cNvSpPr>
            <p:nvPr/>
          </p:nvSpPr>
          <p:spPr bwMode="auto">
            <a:xfrm>
              <a:off x="1465091" y="4767798"/>
              <a:ext cx="974725" cy="897077"/>
            </a:xfrm>
            <a:prstGeom prst="chevron">
              <a:avLst>
                <a:gd name="adj" fmla="val 19081"/>
              </a:avLst>
            </a:prstGeom>
            <a:grpFill/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5" name="AutoShape 8"/>
            <p:cNvSpPr>
              <a:spLocks noChangeArrowheads="1"/>
            </p:cNvSpPr>
            <p:nvPr/>
          </p:nvSpPr>
          <p:spPr bwMode="auto">
            <a:xfrm>
              <a:off x="-285597" y="4767798"/>
              <a:ext cx="962025" cy="893227"/>
            </a:xfrm>
            <a:prstGeom prst="homePlate">
              <a:avLst>
                <a:gd name="adj" fmla="val 14886"/>
              </a:avLst>
            </a:prstGeom>
            <a:grpFill/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6" name="AutoShape 9"/>
            <p:cNvSpPr>
              <a:spLocks noChangeArrowheads="1"/>
            </p:cNvSpPr>
            <p:nvPr/>
          </p:nvSpPr>
          <p:spPr bwMode="auto">
            <a:xfrm>
              <a:off x="-1117447" y="4767798"/>
              <a:ext cx="963612" cy="893227"/>
            </a:xfrm>
            <a:prstGeom prst="homePlate">
              <a:avLst>
                <a:gd name="adj" fmla="val 14911"/>
              </a:avLst>
            </a:prstGeom>
            <a:grpFill/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7" name="AutoShape 10"/>
            <p:cNvSpPr>
              <a:spLocks noChangeArrowheads="1"/>
            </p:cNvSpPr>
            <p:nvPr/>
          </p:nvSpPr>
          <p:spPr bwMode="auto">
            <a:xfrm>
              <a:off x="-1949297" y="4765874"/>
              <a:ext cx="962025" cy="895151"/>
            </a:xfrm>
            <a:prstGeom prst="homePlate">
              <a:avLst>
                <a:gd name="adj" fmla="val 14854"/>
              </a:avLst>
            </a:prstGeom>
            <a:grpFill/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9" name="AutoShape 11"/>
            <p:cNvSpPr>
              <a:spLocks noChangeArrowheads="1"/>
            </p:cNvSpPr>
            <p:nvPr/>
          </p:nvSpPr>
          <p:spPr bwMode="auto">
            <a:xfrm>
              <a:off x="-2781147" y="4767798"/>
              <a:ext cx="962025" cy="893227"/>
            </a:xfrm>
            <a:prstGeom prst="homePlate">
              <a:avLst>
                <a:gd name="adj" fmla="val 14886"/>
              </a:avLst>
            </a:prstGeom>
            <a:grpFill/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1680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2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386272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2" name="think-cell Slide" r:id="rId5" imgW="421" imgH="423" progId="TCLayout.ActiveDocument.1">
                  <p:embed/>
                </p:oleObj>
              </mc:Choice>
              <mc:Fallback>
                <p:oleObj name="think-cell Slide" r:id="rId5" imgW="421" imgH="42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GB" sz="400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B2C4932-D4DD-438E-AF19-2E76329B5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017" y="466369"/>
            <a:ext cx="5265738" cy="242657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4000" dirty="0" smtClean="0">
                <a:solidFill>
                  <a:srgbClr val="BF9412"/>
                </a:solidFill>
              </a:rPr>
              <a:t>Stay safe, </a:t>
            </a:r>
            <a:r>
              <a:rPr lang="en-GB" sz="4800" dirty="0" smtClean="0">
                <a:solidFill>
                  <a:schemeClr val="tx2"/>
                </a:solidFill>
              </a:rPr>
              <a:t/>
            </a:r>
            <a:br>
              <a:rPr lang="en-GB" sz="4800" dirty="0" smtClean="0">
                <a:solidFill>
                  <a:schemeClr val="tx2"/>
                </a:solidFill>
              </a:rPr>
            </a:br>
            <a:r>
              <a:rPr lang="en-GB" sz="4800" dirty="0" smtClean="0">
                <a:solidFill>
                  <a:srgbClr val="663524"/>
                </a:solidFill>
              </a:rPr>
              <a:t>Stay</a:t>
            </a:r>
            <a:endParaRPr lang="en-GB" sz="4800" dirty="0">
              <a:solidFill>
                <a:srgbClr val="663524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E71B0D-4018-4CFA-9A29-B96D9BCBD485}"/>
              </a:ext>
            </a:extLst>
          </p:cNvPr>
          <p:cNvSpPr/>
          <p:nvPr/>
        </p:nvSpPr>
        <p:spPr>
          <a:xfrm>
            <a:off x="1932979" y="1134896"/>
            <a:ext cx="805593" cy="812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4EE493-7B58-4FCD-8F68-46EA382DDAF1}"/>
              </a:ext>
            </a:extLst>
          </p:cNvPr>
          <p:cNvSpPr txBox="1"/>
          <p:nvPr/>
        </p:nvSpPr>
        <p:spPr>
          <a:xfrm>
            <a:off x="2226220" y="1052599"/>
            <a:ext cx="2646229" cy="92333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GB" sz="6000" dirty="0" smtClean="0">
                <a:solidFill>
                  <a:srgbClr val="663524"/>
                </a:solidFill>
              </a:rPr>
              <a:t>Home</a:t>
            </a:r>
            <a:endParaRPr lang="en-GB" sz="6000" dirty="0">
              <a:solidFill>
                <a:srgbClr val="663524"/>
              </a:solidFill>
            </a:endParaRPr>
          </a:p>
        </p:txBody>
      </p:sp>
      <p:pic>
        <p:nvPicPr>
          <p:cNvPr id="7" name="Imagen 18">
            <a:extLst>
              <a:ext uri="{FF2B5EF4-FFF2-40B4-BE49-F238E27FC236}">
                <a16:creationId xmlns:a16="http://schemas.microsoft.com/office/drawing/2014/main" id="{96FA0321-50F4-4279-BF87-965019EC2C9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  <p:pic>
        <p:nvPicPr>
          <p:cNvPr id="20" name="Imagen 3" descr="Imagen que contiene dibujo&#10;&#10;Descripción generada automáticamente">
            <a:extLst>
              <a:ext uri="{FF2B5EF4-FFF2-40B4-BE49-F238E27FC236}">
                <a16:creationId xmlns:a16="http://schemas.microsoft.com/office/drawing/2014/main" id="{16C2950C-7F60-7241-97B0-AADFC0311D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774" y="1185307"/>
            <a:ext cx="703969" cy="70396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98127" y="2378956"/>
            <a:ext cx="3141345" cy="1993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70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544882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1" name="think-cell Slide" r:id="rId5" imgW="421" imgH="423" progId="TCLayout.ActiveDocument.1">
                  <p:embed/>
                </p:oleObj>
              </mc:Choice>
              <mc:Fallback>
                <p:oleObj name="think-cell Slide" r:id="rId5" imgW="421" imgH="423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GB" sz="400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7" name="Imagen 18">
            <a:extLst>
              <a:ext uri="{FF2B5EF4-FFF2-40B4-BE49-F238E27FC236}">
                <a16:creationId xmlns:a16="http://schemas.microsoft.com/office/drawing/2014/main" id="{96FA0321-50F4-4279-BF87-965019EC2C9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39" y="6179820"/>
            <a:ext cx="707931" cy="35396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98127" y="2378956"/>
            <a:ext cx="3141345" cy="1993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45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659050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2" name="think-cell Slide" r:id="rId5" imgW="421" imgH="423" progId="TCLayout.ActiveDocument.1">
                  <p:embed/>
                </p:oleObj>
              </mc:Choice>
              <mc:Fallback>
                <p:oleObj name="think-cell Slide" r:id="rId5" imgW="421" imgH="423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itle 1"/>
          <p:cNvSpPr txBox="1">
            <a:spLocks/>
          </p:cNvSpPr>
          <p:nvPr/>
        </p:nvSpPr>
        <p:spPr>
          <a:xfrm>
            <a:off x="264968" y="197053"/>
            <a:ext cx="6501593" cy="74757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s-ES" sz="3600" kern="1200" dirty="0">
                <a:solidFill>
                  <a:schemeClr val="tx2"/>
                </a:solidFill>
                <a:latin typeface="+mn-lt"/>
                <a:ea typeface="+mj-ea"/>
                <a:cs typeface="STC" panose="01000500000000020006" pitchFamily="2" charset="-78"/>
              </a:defRPr>
            </a:lvl1pPr>
          </a:lstStyle>
          <a:p>
            <a:pPr lvl="0"/>
            <a:r>
              <a:rPr lang="en-US" sz="3200" dirty="0">
                <a:solidFill>
                  <a:srgbClr val="FF0000"/>
                </a:solidFill>
                <a:latin typeface="Arial"/>
              </a:rPr>
              <a:t>International spectrum management</a:t>
            </a:r>
          </a:p>
        </p:txBody>
      </p:sp>
      <p:sp>
        <p:nvSpPr>
          <p:cNvPr id="59" name="Text Box 18"/>
          <p:cNvSpPr txBox="1">
            <a:spLocks noChangeArrowheads="1"/>
          </p:cNvSpPr>
          <p:nvPr/>
        </p:nvSpPr>
        <p:spPr bwMode="auto">
          <a:xfrm>
            <a:off x="9346195" y="252160"/>
            <a:ext cx="1117294" cy="166199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ADABA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90000"/>
              </a:lnSpc>
              <a:buClr>
                <a:srgbClr val="7D0900"/>
              </a:buClr>
              <a:defRPr/>
            </a:pPr>
            <a:r>
              <a:rPr lang="en-US" sz="1200" dirty="0" smtClean="0">
                <a:solidFill>
                  <a:srgbClr val="1D252D"/>
                </a:solidFill>
                <a:latin typeface="Arial"/>
              </a:rPr>
              <a:t>International SM</a:t>
            </a:r>
            <a:endParaRPr lang="en-US" sz="1200" dirty="0">
              <a:solidFill>
                <a:srgbClr val="1D252D"/>
              </a:solidFill>
              <a:latin typeface="Arial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10547660" y="173547"/>
            <a:ext cx="1190577" cy="281672"/>
            <a:chOff x="-2781147" y="4765874"/>
            <a:chExt cx="6186681" cy="899001"/>
          </a:xfrm>
        </p:grpSpPr>
        <p:sp>
          <p:nvSpPr>
            <p:cNvPr id="62" name="AutoShape 16"/>
            <p:cNvSpPr>
              <a:spLocks noChangeArrowheads="1"/>
            </p:cNvSpPr>
            <p:nvPr/>
          </p:nvSpPr>
          <p:spPr bwMode="auto">
            <a:xfrm>
              <a:off x="533733" y="4767799"/>
              <a:ext cx="974725" cy="893227"/>
            </a:xfrm>
            <a:prstGeom prst="chevron">
              <a:avLst>
                <a:gd name="adj" fmla="val 19163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64" name="AutoShape 13"/>
            <p:cNvSpPr>
              <a:spLocks noChangeArrowheads="1"/>
            </p:cNvSpPr>
            <p:nvPr/>
          </p:nvSpPr>
          <p:spPr bwMode="auto">
            <a:xfrm>
              <a:off x="2433984" y="4767799"/>
              <a:ext cx="971550" cy="897076"/>
            </a:xfrm>
            <a:prstGeom prst="chevron">
              <a:avLst>
                <a:gd name="adj" fmla="val 19019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66" name="AutoShape 12"/>
            <p:cNvSpPr>
              <a:spLocks noChangeArrowheads="1"/>
            </p:cNvSpPr>
            <p:nvPr/>
          </p:nvSpPr>
          <p:spPr bwMode="auto">
            <a:xfrm>
              <a:off x="1465091" y="4767798"/>
              <a:ext cx="974725" cy="897077"/>
            </a:xfrm>
            <a:prstGeom prst="chevron">
              <a:avLst>
                <a:gd name="adj" fmla="val 19081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67" name="AutoShape 8"/>
            <p:cNvSpPr>
              <a:spLocks noChangeArrowheads="1"/>
            </p:cNvSpPr>
            <p:nvPr/>
          </p:nvSpPr>
          <p:spPr bwMode="auto">
            <a:xfrm>
              <a:off x="-28559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68" name="AutoShape 9"/>
            <p:cNvSpPr>
              <a:spLocks noChangeArrowheads="1"/>
            </p:cNvSpPr>
            <p:nvPr/>
          </p:nvSpPr>
          <p:spPr bwMode="auto">
            <a:xfrm>
              <a:off x="-1117447" y="4767798"/>
              <a:ext cx="963612" cy="893227"/>
            </a:xfrm>
            <a:prstGeom prst="homePlate">
              <a:avLst>
                <a:gd name="adj" fmla="val 14911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69" name="AutoShape 10"/>
            <p:cNvSpPr>
              <a:spLocks noChangeArrowheads="1"/>
            </p:cNvSpPr>
            <p:nvPr/>
          </p:nvSpPr>
          <p:spPr bwMode="auto">
            <a:xfrm>
              <a:off x="-1949297" y="4765874"/>
              <a:ext cx="962025" cy="895151"/>
            </a:xfrm>
            <a:prstGeom prst="homePlate">
              <a:avLst>
                <a:gd name="adj" fmla="val 14854"/>
              </a:avLst>
            </a:prstGeom>
            <a:solidFill>
              <a:srgbClr val="4F008C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127000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70" name="AutoShape 11"/>
            <p:cNvSpPr>
              <a:spLocks noChangeArrowheads="1"/>
            </p:cNvSpPr>
            <p:nvPr/>
          </p:nvSpPr>
          <p:spPr bwMode="auto">
            <a:xfrm>
              <a:off x="-2781147" y="4767798"/>
              <a:ext cx="962025" cy="893227"/>
            </a:xfrm>
            <a:prstGeom prst="homePlate">
              <a:avLst>
                <a:gd name="adj" fmla="val 14886"/>
              </a:avLst>
            </a:prstGeom>
            <a:solidFill>
              <a:srgbClr val="E4E9EE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marL="53975" marR="0" lvl="0" indent="0" defTabSz="914400" eaLnBrk="0" fontAlgn="auto" latinLnBrk="0" hangingPunct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72" name="Rectangle 71"/>
          <p:cNvSpPr/>
          <p:nvPr/>
        </p:nvSpPr>
        <p:spPr>
          <a:xfrm>
            <a:off x="431074" y="1253748"/>
            <a:ext cx="17325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C2A6CF"/>
                </a:solidFill>
                <a:latin typeface="Arial"/>
              </a:rPr>
              <a:t>Spectrum Legal  Language  </a:t>
            </a:r>
            <a:endParaRPr lang="en-US" sz="1400" dirty="0">
              <a:solidFill>
                <a:srgbClr val="C2A6CF"/>
              </a:solidFill>
              <a:latin typeface="Arial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225780" y="2517170"/>
            <a:ext cx="2506504" cy="3884021"/>
            <a:chOff x="907200" y="1564381"/>
            <a:chExt cx="3816000" cy="3392819"/>
          </a:xfrm>
        </p:grpSpPr>
        <p:sp>
          <p:nvSpPr>
            <p:cNvPr id="39" name="Snip Same Side Corner Rectangle 38"/>
            <p:cNvSpPr/>
            <p:nvPr/>
          </p:nvSpPr>
          <p:spPr>
            <a:xfrm>
              <a:off x="907200" y="1564381"/>
              <a:ext cx="2117032" cy="293676"/>
            </a:xfrm>
            <a:prstGeom prst="snip2SameRect">
              <a:avLst/>
            </a:prstGeom>
            <a:solidFill>
              <a:srgbClr val="7030A0"/>
            </a:solidFill>
            <a:ln w="6350" cap="flat">
              <a:noFill/>
              <a:miter lim="800000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1148" tIns="41148" rIns="41148" bIns="4114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514292">
                <a:lnSpc>
                  <a:spcPct val="90000"/>
                </a:lnSpc>
                <a:spcBef>
                  <a:spcPts val="506"/>
                </a:spcBef>
              </a:pPr>
              <a:r>
                <a:rPr lang="en-US" sz="1400" b="1" dirty="0" smtClean="0">
                  <a:solidFill>
                    <a:srgbClr val="FFFFFF"/>
                  </a:solidFill>
                  <a:latin typeface="Arial"/>
                  <a:cs typeface="STC" panose="01000500000000020006" pitchFamily="2" charset="-78"/>
                </a:rPr>
                <a:t>Allocate</a:t>
              </a:r>
              <a:endParaRPr lang="en-GB" sz="1050" b="1" dirty="0">
                <a:solidFill>
                  <a:srgbClr val="FFFFFF"/>
                </a:solidFill>
                <a:latin typeface="Arial"/>
                <a:cs typeface="STC" panose="01000500000000020006" pitchFamily="2" charset="-78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907200" y="1865393"/>
              <a:ext cx="3816000" cy="30918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marL="117475" indent="-117475">
                <a:buFont typeface="Arial" panose="020B0604020202020204" pitchFamily="34" charset="0"/>
                <a:buChar char="•"/>
              </a:pPr>
              <a:endParaRPr lang="en-US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  <a:p>
              <a:pPr marL="117475" indent="-117475">
                <a:buFont typeface="Arial" panose="020B0604020202020204" pitchFamily="34" charset="0"/>
                <a:buChar char="•"/>
              </a:pPr>
              <a:r>
                <a:rPr lang="en-US" sz="14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A </a:t>
              </a:r>
              <a:r>
                <a:rPr lang="en-US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band is ‘allocated’ for potential use by a certain type of service (e.g. </a:t>
              </a:r>
              <a:r>
                <a:rPr lang="en-US" sz="14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mobile, satellite </a:t>
              </a:r>
              <a:r>
                <a:rPr lang="en-US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or broadcasting) by a national regulator, which is contained in the National </a:t>
              </a:r>
              <a:r>
                <a:rPr lang="en-US" sz="14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Frequency Allocation </a:t>
              </a:r>
              <a:r>
                <a:rPr lang="en-US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Table (NFAT), or on an international level through the ITU, as detailed </a:t>
              </a:r>
              <a:r>
                <a:rPr lang="en-US" sz="14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in the </a:t>
              </a:r>
              <a:r>
                <a:rPr lang="en-US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‘Radio Regulations</a:t>
              </a:r>
              <a:r>
                <a:rPr lang="en-US" sz="14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’.</a:t>
              </a:r>
            </a:p>
            <a:p>
              <a:pPr marL="117475" indent="-117475">
                <a:buFont typeface="Arial" panose="020B0604020202020204" pitchFamily="34" charset="0"/>
                <a:buChar char="•"/>
              </a:pPr>
              <a:endParaRPr lang="en-US" sz="1400" b="1" kern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  <a:p>
              <a:pPr marL="117475" indent="-117475">
                <a:buFont typeface="Arial" panose="020B0604020202020204" pitchFamily="34" charset="0"/>
                <a:buChar char="•"/>
              </a:pPr>
              <a:endParaRPr lang="en-US" sz="1400" kern="0" dirty="0">
                <a:solidFill>
                  <a:srgbClr val="FF0000"/>
                </a:solidFill>
                <a:latin typeface="Arial"/>
                <a:cs typeface="STC" panose="01000500000000020006" pitchFamily="2" charset="-78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199756" y="2517170"/>
            <a:ext cx="2463092" cy="3884021"/>
            <a:chOff x="907200" y="1564381"/>
            <a:chExt cx="3377657" cy="3392819"/>
          </a:xfrm>
        </p:grpSpPr>
        <p:sp>
          <p:nvSpPr>
            <p:cNvPr id="46" name="Snip Same Side Corner Rectangle 45"/>
            <p:cNvSpPr/>
            <p:nvPr/>
          </p:nvSpPr>
          <p:spPr>
            <a:xfrm>
              <a:off x="907200" y="1564381"/>
              <a:ext cx="2117032" cy="293676"/>
            </a:xfrm>
            <a:prstGeom prst="snip2SameRect">
              <a:avLst/>
            </a:prstGeom>
            <a:solidFill>
              <a:srgbClr val="E87D35"/>
            </a:solidFill>
            <a:ln w="6350" cap="flat">
              <a:noFill/>
              <a:miter lim="800000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1148" tIns="41148" rIns="41148" bIns="4114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514292">
                <a:lnSpc>
                  <a:spcPct val="90000"/>
                </a:lnSpc>
                <a:spcBef>
                  <a:spcPts val="506"/>
                </a:spcBef>
              </a:pPr>
              <a:r>
                <a:rPr lang="en-US" sz="1400" b="1" dirty="0" smtClean="0">
                  <a:solidFill>
                    <a:srgbClr val="FFFFFF"/>
                  </a:solidFill>
                  <a:latin typeface="Arial"/>
                  <a:cs typeface="STC" panose="01000500000000020006" pitchFamily="2" charset="-78"/>
                </a:rPr>
                <a:t>Identify</a:t>
              </a:r>
              <a:endParaRPr lang="en-GB" sz="1050" b="1" dirty="0">
                <a:solidFill>
                  <a:srgbClr val="FFFFFF"/>
                </a:solidFill>
                <a:latin typeface="Arial"/>
                <a:cs typeface="STC" panose="01000500000000020006" pitchFamily="2" charset="-78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907200" y="1865393"/>
              <a:ext cx="3377657" cy="30918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marL="117475" indent="-117475">
                <a:buFont typeface="Arial" panose="020B0604020202020204" pitchFamily="34" charset="0"/>
                <a:buChar char="•"/>
              </a:pPr>
              <a:endParaRPr lang="en-US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  <a:p>
              <a:pPr marL="117475" indent="-117475">
                <a:buFont typeface="Arial" panose="020B0604020202020204" pitchFamily="34" charset="0"/>
                <a:buChar char="•"/>
              </a:pPr>
              <a:r>
                <a:rPr lang="en-US" sz="14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A </a:t>
              </a:r>
              <a:r>
                <a:rPr lang="en-US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band may then also be ‘identified’ for a limited range of technologies (e.g. </a:t>
              </a:r>
              <a:r>
                <a:rPr lang="en-US" sz="14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a band </a:t>
              </a:r>
              <a:r>
                <a:rPr lang="en-US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that is ‘allocated’ to the mobile service will often be ‘identified’ for International </a:t>
              </a:r>
              <a:r>
                <a:rPr lang="en-US" sz="14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Mobile Telecommunications </a:t>
              </a:r>
              <a:r>
                <a:rPr lang="en-US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(IMT) which means it can be used by a specific set of compatible </a:t>
              </a:r>
              <a:r>
                <a:rPr lang="en-US" sz="14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mobile technologies</a:t>
              </a:r>
              <a:r>
                <a:rPr lang="en-US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, including all 3G and 4G systems</a:t>
              </a:r>
              <a:r>
                <a:rPr lang="en-US" sz="14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).</a:t>
              </a:r>
              <a:endParaRPr lang="en-US" sz="1400" b="1" kern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  <a:p>
              <a:pPr marL="117475" indent="-117475">
                <a:buFont typeface="Arial" panose="020B0604020202020204" pitchFamily="34" charset="0"/>
                <a:buChar char="•"/>
              </a:pPr>
              <a:endParaRPr lang="en-US" sz="1400" kern="0" dirty="0">
                <a:solidFill>
                  <a:srgbClr val="FF0000"/>
                </a:solidFill>
                <a:latin typeface="Arial"/>
                <a:cs typeface="STC" panose="01000500000000020006" pitchFamily="2" charset="-78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6087290" y="2543296"/>
            <a:ext cx="2620366" cy="3884022"/>
            <a:chOff x="907200" y="1564381"/>
            <a:chExt cx="3816000" cy="3392817"/>
          </a:xfrm>
        </p:grpSpPr>
        <p:sp>
          <p:nvSpPr>
            <p:cNvPr id="49" name="Snip Same Side Corner Rectangle 48"/>
            <p:cNvSpPr/>
            <p:nvPr/>
          </p:nvSpPr>
          <p:spPr>
            <a:xfrm>
              <a:off x="907200" y="1564381"/>
              <a:ext cx="2117032" cy="293676"/>
            </a:xfrm>
            <a:prstGeom prst="snip2SameRect">
              <a:avLst/>
            </a:prstGeom>
            <a:solidFill>
              <a:srgbClr val="00B0F0"/>
            </a:solidFill>
            <a:ln w="6350" cap="flat">
              <a:noFill/>
              <a:miter lim="800000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1148" tIns="41148" rIns="41148" bIns="4114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514292">
                <a:lnSpc>
                  <a:spcPct val="90000"/>
                </a:lnSpc>
                <a:spcBef>
                  <a:spcPts val="506"/>
                </a:spcBef>
              </a:pPr>
              <a:r>
                <a:rPr lang="en-US" sz="1400" b="1" dirty="0">
                  <a:solidFill>
                    <a:srgbClr val="FFFFFF"/>
                  </a:solidFill>
                  <a:latin typeface="Arial"/>
                  <a:cs typeface="STC" panose="01000500000000020006" pitchFamily="2" charset="-78"/>
                </a:rPr>
                <a:t>A</a:t>
              </a:r>
              <a:r>
                <a:rPr lang="en-US" sz="1400" b="1" dirty="0" smtClean="0">
                  <a:solidFill>
                    <a:srgbClr val="FFFFFF"/>
                  </a:solidFill>
                  <a:latin typeface="Arial"/>
                  <a:cs typeface="STC" panose="01000500000000020006" pitchFamily="2" charset="-78"/>
                </a:rPr>
                <a:t>llot</a:t>
              </a:r>
              <a:endParaRPr lang="en-GB" sz="1050" b="1" dirty="0">
                <a:solidFill>
                  <a:srgbClr val="FFFFFF"/>
                </a:solidFill>
                <a:latin typeface="Arial"/>
                <a:cs typeface="STC" panose="01000500000000020006" pitchFamily="2" charset="-78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907200" y="1865393"/>
              <a:ext cx="3816000" cy="309180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marL="117475" indent="-117475">
                <a:buFont typeface="Arial" panose="020B0604020202020204" pitchFamily="34" charset="0"/>
                <a:buChar char="•"/>
              </a:pPr>
              <a:endParaRPr lang="en-US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  <a:p>
              <a:pPr marL="117475" indent="-117475">
                <a:buFont typeface="Arial" panose="020B0604020202020204" pitchFamily="34" charset="0"/>
                <a:buChar char="•"/>
              </a:pPr>
              <a:r>
                <a:rPr lang="en-US" sz="14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A </a:t>
              </a:r>
              <a:r>
                <a:rPr lang="en-US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less-used term which refers to a decision made at a regional or national level </a:t>
              </a:r>
              <a:r>
                <a:rPr lang="en-US" sz="14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to designate </a:t>
              </a:r>
              <a:r>
                <a:rPr lang="en-US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a frequency channel for use by a certain type of service in one or more countries</a:t>
              </a:r>
            </a:p>
            <a:p>
              <a:r>
                <a:rPr lang="en-US" sz="14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 under </a:t>
              </a:r>
              <a:r>
                <a:rPr lang="en-US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certain conditions</a:t>
              </a:r>
              <a:r>
                <a:rPr lang="en-US" sz="14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endParaRPr lang="en-US" sz="1400" b="1" kern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  <a:p>
              <a:endParaRPr lang="en-US" sz="1400" b="1" kern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  <a:p>
              <a:endParaRPr lang="en-US" sz="1400" b="1" kern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  <a:p>
              <a:endParaRPr lang="en-US" sz="1400" b="1" kern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  <a:p>
              <a:endParaRPr lang="en-US" sz="1400" b="1" kern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  <a:p>
              <a:endParaRPr lang="en-US" sz="1400" b="1" kern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  <a:p>
              <a:endParaRPr lang="en-US" sz="1400" kern="0" dirty="0">
                <a:solidFill>
                  <a:srgbClr val="FF0000"/>
                </a:solidFill>
                <a:latin typeface="Arial"/>
                <a:cs typeface="STC" panose="01000500000000020006" pitchFamily="2" charset="-78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9117872" y="2543296"/>
            <a:ext cx="2620365" cy="3884021"/>
            <a:chOff x="907200" y="1564381"/>
            <a:chExt cx="3816000" cy="3392820"/>
          </a:xfrm>
        </p:grpSpPr>
        <p:sp>
          <p:nvSpPr>
            <p:cNvPr id="52" name="Snip Same Side Corner Rectangle 51"/>
            <p:cNvSpPr/>
            <p:nvPr/>
          </p:nvSpPr>
          <p:spPr>
            <a:xfrm>
              <a:off x="907200" y="1564381"/>
              <a:ext cx="2117032" cy="293676"/>
            </a:xfrm>
            <a:prstGeom prst="snip2SameRect">
              <a:avLst/>
            </a:prstGeom>
            <a:solidFill>
              <a:srgbClr val="9A88A9"/>
            </a:solidFill>
            <a:ln w="6350" cap="flat">
              <a:noFill/>
              <a:miter lim="800000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1148" tIns="41148" rIns="41148" bIns="4114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514292">
                <a:lnSpc>
                  <a:spcPct val="90000"/>
                </a:lnSpc>
                <a:spcBef>
                  <a:spcPts val="506"/>
                </a:spcBef>
              </a:pPr>
              <a:r>
                <a:rPr lang="en-US" sz="1400" b="1" dirty="0" smtClean="0">
                  <a:solidFill>
                    <a:srgbClr val="FFFFFF"/>
                  </a:solidFill>
                  <a:latin typeface="Arial"/>
                  <a:cs typeface="STC" panose="01000500000000020006" pitchFamily="2" charset="-78"/>
                </a:rPr>
                <a:t>Assign</a:t>
              </a:r>
              <a:endParaRPr lang="en-GB" sz="1050" b="1" dirty="0">
                <a:solidFill>
                  <a:srgbClr val="FFFFFF"/>
                </a:solidFill>
                <a:latin typeface="Arial"/>
                <a:cs typeface="STC" panose="01000500000000020006" pitchFamily="2" charset="-78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907200" y="1865393"/>
              <a:ext cx="3816000" cy="309180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marL="117475" indent="-117475">
                <a:buFont typeface="Arial" panose="020B0604020202020204" pitchFamily="34" charset="0"/>
                <a:buChar char="•"/>
              </a:pPr>
              <a:endParaRPr lang="en-US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  <a:p>
              <a:pPr marL="117475" indent="-117475">
                <a:buFont typeface="Arial" panose="020B0604020202020204" pitchFamily="34" charset="0"/>
                <a:buChar char="•"/>
              </a:pPr>
              <a:r>
                <a:rPr lang="en-US" sz="14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A </a:t>
              </a:r>
              <a:r>
                <a:rPr lang="en-US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specific frequency channel is then ‘assigned’ to a specific user by a </a:t>
              </a:r>
              <a:r>
                <a:rPr lang="en-US" sz="14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national government </a:t>
              </a:r>
              <a:r>
                <a:rPr lang="en-US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or regulator (e.g. a band may be ‘allocated’ to the mobile service, ‘identified’ </a:t>
              </a:r>
              <a:r>
                <a:rPr lang="en-US" sz="14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for IMT </a:t>
              </a:r>
              <a:r>
                <a:rPr lang="en-US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and then split into several sections which are each ‘assigned’ to different mobile operators</a:t>
              </a:r>
              <a:r>
                <a:rPr lang="en-US" sz="14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).</a:t>
              </a:r>
            </a:p>
            <a:p>
              <a:pPr marL="117475" indent="-117475">
                <a:buFont typeface="Arial" panose="020B0604020202020204" pitchFamily="34" charset="0"/>
                <a:buChar char="•"/>
              </a:pPr>
              <a:endParaRPr lang="en-US" sz="1400" b="1" kern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  <a:p>
              <a:pPr marL="117475" indent="-117475">
                <a:buFont typeface="Arial" panose="020B0604020202020204" pitchFamily="34" charset="0"/>
                <a:buChar char="•"/>
              </a:pPr>
              <a:endParaRPr lang="en-US" sz="1400" b="1" kern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  <a:p>
              <a:pPr marL="117475" indent="-117475">
                <a:buFont typeface="Arial" panose="020B0604020202020204" pitchFamily="34" charset="0"/>
                <a:buChar char="•"/>
              </a:pPr>
              <a:endParaRPr lang="en-US" sz="1400" b="1" kern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  <a:p>
              <a:pPr marL="117475" indent="-117475">
                <a:buFont typeface="Arial" panose="020B0604020202020204" pitchFamily="34" charset="0"/>
                <a:buChar char="•"/>
              </a:pPr>
              <a:endParaRPr lang="en-US" sz="1400" kern="0" dirty="0">
                <a:solidFill>
                  <a:srgbClr val="FF0000"/>
                </a:solidFill>
                <a:latin typeface="Arial"/>
                <a:cs typeface="STC" panose="01000500000000020006" pitchFamily="2" charset="-78"/>
              </a:endParaRPr>
            </a:p>
          </p:txBody>
        </p:sp>
      </p:grpSp>
      <p:sp>
        <p:nvSpPr>
          <p:cNvPr id="26" name="Rectangle 9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2000919" y="1007538"/>
            <a:ext cx="8172742" cy="1172396"/>
          </a:xfrm>
          <a:prstGeom prst="roundRect">
            <a:avLst/>
          </a:prstGeom>
          <a:solidFill>
            <a:srgbClr val="F2F2F2"/>
          </a:solidFill>
          <a:ln w="6350" cap="flat" algn="ctr">
            <a:noFill/>
            <a:miter lim="800000"/>
            <a:headEnd/>
            <a:tailEnd/>
          </a:ln>
        </p:spPr>
        <p:txBody>
          <a:bodyPr wrap="square" lIns="72000" tIns="72000" rIns="72000" bIns="72000" anchor="ctr"/>
          <a:lstStyle/>
          <a:p>
            <a:r>
              <a:rPr lang="en-US" sz="2000" dirty="0">
                <a:solidFill>
                  <a:srgbClr val="FF0000"/>
                </a:solidFill>
              </a:rPr>
              <a:t>Different words are used to describe whether a frequency band is available for use by a </a:t>
            </a:r>
            <a:r>
              <a:rPr lang="en-US" sz="2000" dirty="0" smtClean="0">
                <a:solidFill>
                  <a:srgbClr val="FF0000"/>
                </a:solidFill>
              </a:rPr>
              <a:t>type of </a:t>
            </a:r>
            <a:r>
              <a:rPr lang="en-US" sz="2000" dirty="0">
                <a:solidFill>
                  <a:srgbClr val="FF0000"/>
                </a:solidFill>
              </a:rPr>
              <a:t>service, a limited range of technologies or a specific company.</a:t>
            </a:r>
            <a:endParaRPr lang="en-US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55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21es7jUbG9GaCVwi8HLv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j8GS9gWdolBgOdS839kU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TahRzoByqGv_vOYu_y.U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Z1woUTSHTa8mE9Y4PqX8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CfyJmWOqsyrl1Wkj9RGa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Ke4w.CAu02SHm_fuIWLQg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Ke4w.CAu02SHm_fuIWLQg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q4ZpintYkCNKlc.Wl9L3A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sEkTKTfD0Ke4HJa3AJE6g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ujMf7u02USaikZR37wtAQ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sEkTKTfD0Ke4HJa3AJE6g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q4ZpintYkCNKlc.Wl9L3A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RURkOvHUmyk4MZPjR.xA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sHRYlOWGUyP8YiMf9TPNQ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ujMf7u02USaikZR37wtAQ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RURkOvHUmyk4MZPjR.xA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ujMf7u02USaikZR37wtAQ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RURkOvHUmyk4MZPjR.xA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RURkOvHUmyk4MZPjR.xA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sHRYlOWGUyP8YiMf9TPNQ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ujMf7u02USaikZR37wtAQ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ujMf7u02USaikZR37wtAQ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RURkOvHUmyk4MZPjR.xA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7b.XkgjeZzQKfzyn5JRUA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7b.XkgjeZzQKfzyn5JRUA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Ke4w.CAu02SHm_fuIWLQg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nnual Report">
  <a:themeElements>
    <a:clrScheme name="STC">
      <a:dk1>
        <a:srgbClr val="1D252D"/>
      </a:dk1>
      <a:lt1>
        <a:srgbClr val="FFFFFF"/>
      </a:lt1>
      <a:dk2>
        <a:srgbClr val="4F008C"/>
      </a:dk2>
      <a:lt2>
        <a:srgbClr val="FF375E"/>
      </a:lt2>
      <a:accent1>
        <a:srgbClr val="FFDD40"/>
      </a:accent1>
      <a:accent2>
        <a:srgbClr val="FF6A39"/>
      </a:accent2>
      <a:accent3>
        <a:srgbClr val="00C48C"/>
      </a:accent3>
      <a:accent4>
        <a:srgbClr val="1BCED8"/>
      </a:accent4>
      <a:accent5>
        <a:srgbClr val="A54EE1"/>
      </a:accent5>
      <a:accent6>
        <a:srgbClr val="8E9AA0"/>
      </a:accent6>
      <a:hlink>
        <a:srgbClr val="4F008C"/>
      </a:hlink>
      <a:folHlink>
        <a:srgbClr val="4F008C"/>
      </a:folHlink>
    </a:clrScheme>
    <a:fontScheme name="STC">
      <a:majorFont>
        <a:latin typeface="Arial Unicode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Annual Report">
  <a:themeElements>
    <a:clrScheme name="stc">
      <a:dk1>
        <a:srgbClr val="1D252D"/>
      </a:dk1>
      <a:lt1>
        <a:srgbClr val="FFFFFF"/>
      </a:lt1>
      <a:dk2>
        <a:srgbClr val="4F008C"/>
      </a:dk2>
      <a:lt2>
        <a:srgbClr val="FF375E"/>
      </a:lt2>
      <a:accent1>
        <a:srgbClr val="4F008C"/>
      </a:accent1>
      <a:accent2>
        <a:srgbClr val="C2A6CF"/>
      </a:accent2>
      <a:accent3>
        <a:srgbClr val="E4D9EB"/>
      </a:accent3>
      <a:accent4>
        <a:srgbClr val="E4E9EE"/>
      </a:accent4>
      <a:accent5>
        <a:srgbClr val="1BCED8"/>
      </a:accent5>
      <a:accent6>
        <a:srgbClr val="00C48C"/>
      </a:accent6>
      <a:hlink>
        <a:srgbClr val="4F008C"/>
      </a:hlink>
      <a:folHlink>
        <a:srgbClr val="4F008C"/>
      </a:folHlink>
    </a:clrScheme>
    <a:fontScheme name="STC">
      <a:majorFont>
        <a:latin typeface="Arial Unicode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3393</TotalTime>
  <Words>1210</Words>
  <Application>Microsoft Office PowerPoint</Application>
  <PresentationFormat>Widescreen</PresentationFormat>
  <Paragraphs>215</Paragraphs>
  <Slides>23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8" baseType="lpstr">
      <vt:lpstr>Yu Gothic UI</vt:lpstr>
      <vt:lpstr>Yu Gothic UI Light</vt:lpstr>
      <vt:lpstr>Arial</vt:lpstr>
      <vt:lpstr>Arial Unicode MS</vt:lpstr>
      <vt:lpstr>Bahnschrift SemiBold Condensed</vt:lpstr>
      <vt:lpstr>Calibri</vt:lpstr>
      <vt:lpstr>Calibri Light</vt:lpstr>
      <vt:lpstr>Gotham-Bold</vt:lpstr>
      <vt:lpstr>Kozuka Gothic Pr6N B</vt:lpstr>
      <vt:lpstr>STC</vt:lpstr>
      <vt:lpstr>Wingdings</vt:lpstr>
      <vt:lpstr>Office Theme</vt:lpstr>
      <vt:lpstr>Annual Report</vt:lpstr>
      <vt:lpstr>1_Annual Report</vt:lpstr>
      <vt:lpstr>think-cell Slide</vt:lpstr>
      <vt:lpstr>EE 620: Standards and Regulations of Communication Technology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Stay safe,  Stay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Alwaleed A. Abdulwahed</dc:creator>
  <cp:lastModifiedBy>Alwaleed A. Abdulwahed</cp:lastModifiedBy>
  <cp:revision>96</cp:revision>
  <dcterms:created xsi:type="dcterms:W3CDTF">2020-03-15T21:18:18Z</dcterms:created>
  <dcterms:modified xsi:type="dcterms:W3CDTF">2020-04-20T19:19:46Z</dcterms:modified>
</cp:coreProperties>
</file>